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theme/themeOverride2.xml" ContentType="application/vnd.openxmlformats-officedocument.themeOverrid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4.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706" r:id="rId2"/>
    <p:sldMasterId id="2147483707" r:id="rId3"/>
    <p:sldMasterId id="2147483709" r:id="rId4"/>
    <p:sldMasterId id="2147483841" r:id="rId5"/>
    <p:sldMasterId id="2147483842" r:id="rId6"/>
    <p:sldMasterId id="2147483843" r:id="rId7"/>
    <p:sldMasterId id="2147483844" r:id="rId8"/>
    <p:sldMasterId id="2147483846" r:id="rId9"/>
    <p:sldMasterId id="2147483847" r:id="rId10"/>
    <p:sldMasterId id="2147483848" r:id="rId11"/>
    <p:sldMasterId id="2147483671" r:id="rId12"/>
    <p:sldMasterId id="2147483708" r:id="rId13"/>
    <p:sldMasterId id="2147483845" r:id="rId14"/>
    <p:sldMasterId id="2147484671" r:id="rId15"/>
    <p:sldMasterId id="2147484683" r:id="rId16"/>
    <p:sldMasterId id="2147484687" r:id="rId17"/>
    <p:sldMasterId id="2147484706" r:id="rId18"/>
    <p:sldMasterId id="2147484712" r:id="rId19"/>
    <p:sldMasterId id="2147484720" r:id="rId20"/>
    <p:sldMasterId id="2147484734" r:id="rId21"/>
    <p:sldMasterId id="2147484746" r:id="rId22"/>
    <p:sldMasterId id="2147484760" r:id="rId23"/>
    <p:sldMasterId id="2147484768" r:id="rId24"/>
    <p:sldMasterId id="2147484780" r:id="rId25"/>
  </p:sldMasterIdLst>
  <p:notesMasterIdLst>
    <p:notesMasterId r:id="rId53"/>
  </p:notesMasterIdLst>
  <p:handoutMasterIdLst>
    <p:handoutMasterId r:id="rId54"/>
  </p:handout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Lst>
  <p:sldSz cx="9144000" cy="6858000" type="screen4x3"/>
  <p:notesSz cx="6858000" cy="9296400"/>
  <p:defaultTextStyle>
    <a:defPPr>
      <a:defRPr lang="en-US"/>
    </a:defPPr>
    <a:lvl1pPr algn="l" rtl="0" eaLnBrk="0" fontAlgn="base" hangingPunct="0">
      <a:spcBef>
        <a:spcPct val="0"/>
      </a:spcBef>
      <a:spcAft>
        <a:spcPct val="0"/>
      </a:spcAft>
      <a:defRPr sz="4600" b="1" kern="1200">
        <a:solidFill>
          <a:srgbClr val="002060"/>
        </a:solidFill>
        <a:latin typeface="Tahoma" pitchFamily="34" charset="0"/>
        <a:ea typeface="+mn-ea"/>
        <a:cs typeface="Arial" pitchFamily="34" charset="0"/>
      </a:defRPr>
    </a:lvl1pPr>
    <a:lvl2pPr marL="457200" algn="l" rtl="0" eaLnBrk="0" fontAlgn="base" hangingPunct="0">
      <a:spcBef>
        <a:spcPct val="0"/>
      </a:spcBef>
      <a:spcAft>
        <a:spcPct val="0"/>
      </a:spcAft>
      <a:defRPr sz="4600" b="1" kern="1200">
        <a:solidFill>
          <a:srgbClr val="002060"/>
        </a:solidFill>
        <a:latin typeface="Tahoma" pitchFamily="34" charset="0"/>
        <a:ea typeface="+mn-ea"/>
        <a:cs typeface="Arial" pitchFamily="34" charset="0"/>
      </a:defRPr>
    </a:lvl2pPr>
    <a:lvl3pPr marL="914400" algn="l" rtl="0" eaLnBrk="0" fontAlgn="base" hangingPunct="0">
      <a:spcBef>
        <a:spcPct val="0"/>
      </a:spcBef>
      <a:spcAft>
        <a:spcPct val="0"/>
      </a:spcAft>
      <a:defRPr sz="4600" b="1" kern="1200">
        <a:solidFill>
          <a:srgbClr val="002060"/>
        </a:solidFill>
        <a:latin typeface="Tahoma" pitchFamily="34" charset="0"/>
        <a:ea typeface="+mn-ea"/>
        <a:cs typeface="Arial" pitchFamily="34" charset="0"/>
      </a:defRPr>
    </a:lvl3pPr>
    <a:lvl4pPr marL="1371600" algn="l" rtl="0" eaLnBrk="0" fontAlgn="base" hangingPunct="0">
      <a:spcBef>
        <a:spcPct val="0"/>
      </a:spcBef>
      <a:spcAft>
        <a:spcPct val="0"/>
      </a:spcAft>
      <a:defRPr sz="4600" b="1" kern="1200">
        <a:solidFill>
          <a:srgbClr val="002060"/>
        </a:solidFill>
        <a:latin typeface="Tahoma" pitchFamily="34" charset="0"/>
        <a:ea typeface="+mn-ea"/>
        <a:cs typeface="Arial" pitchFamily="34" charset="0"/>
      </a:defRPr>
    </a:lvl4pPr>
    <a:lvl5pPr marL="1828800" algn="l" rtl="0" eaLnBrk="0" fontAlgn="base" hangingPunct="0">
      <a:spcBef>
        <a:spcPct val="0"/>
      </a:spcBef>
      <a:spcAft>
        <a:spcPct val="0"/>
      </a:spcAft>
      <a:defRPr sz="4600" b="1" kern="1200">
        <a:solidFill>
          <a:srgbClr val="002060"/>
        </a:solidFill>
        <a:latin typeface="Tahoma" pitchFamily="34" charset="0"/>
        <a:ea typeface="+mn-ea"/>
        <a:cs typeface="Arial" pitchFamily="34" charset="0"/>
      </a:defRPr>
    </a:lvl5pPr>
    <a:lvl6pPr marL="2286000" algn="l" defTabSz="914400" rtl="0" eaLnBrk="1" latinLnBrk="0" hangingPunct="1">
      <a:defRPr sz="4600" b="1" kern="1200">
        <a:solidFill>
          <a:srgbClr val="002060"/>
        </a:solidFill>
        <a:latin typeface="Tahoma" pitchFamily="34" charset="0"/>
        <a:ea typeface="+mn-ea"/>
        <a:cs typeface="Arial" pitchFamily="34" charset="0"/>
      </a:defRPr>
    </a:lvl6pPr>
    <a:lvl7pPr marL="2743200" algn="l" defTabSz="914400" rtl="0" eaLnBrk="1" latinLnBrk="0" hangingPunct="1">
      <a:defRPr sz="4600" b="1" kern="1200">
        <a:solidFill>
          <a:srgbClr val="002060"/>
        </a:solidFill>
        <a:latin typeface="Tahoma" pitchFamily="34" charset="0"/>
        <a:ea typeface="+mn-ea"/>
        <a:cs typeface="Arial" pitchFamily="34" charset="0"/>
      </a:defRPr>
    </a:lvl7pPr>
    <a:lvl8pPr marL="3200400" algn="l" defTabSz="914400" rtl="0" eaLnBrk="1" latinLnBrk="0" hangingPunct="1">
      <a:defRPr sz="4600" b="1" kern="1200">
        <a:solidFill>
          <a:srgbClr val="002060"/>
        </a:solidFill>
        <a:latin typeface="Tahoma" pitchFamily="34" charset="0"/>
        <a:ea typeface="+mn-ea"/>
        <a:cs typeface="Arial" pitchFamily="34" charset="0"/>
      </a:defRPr>
    </a:lvl8pPr>
    <a:lvl9pPr marL="3657600" algn="l" defTabSz="914400" rtl="0" eaLnBrk="1" latinLnBrk="0" hangingPunct="1">
      <a:defRPr sz="4600" b="1" kern="1200">
        <a:solidFill>
          <a:srgbClr val="002060"/>
        </a:solidFill>
        <a:latin typeface="Tahom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inks, Sherrie"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A7A"/>
    <a:srgbClr val="05347A"/>
    <a:srgbClr val="00AFEB"/>
    <a:srgbClr val="00A1DA"/>
    <a:srgbClr val="0993D1"/>
    <a:srgbClr val="00AFEF"/>
    <a:srgbClr val="00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40" autoAdjust="0"/>
    <p:restoredTop sz="94660"/>
  </p:normalViewPr>
  <p:slideViewPr>
    <p:cSldViewPr>
      <p:cViewPr varScale="1">
        <p:scale>
          <a:sx n="87" d="100"/>
          <a:sy n="87" d="100"/>
        </p:scale>
        <p:origin x="-86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Calibri" pitchFamily="34"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Calibri" pitchFamily="34" charset="0"/>
                <a:cs typeface="Arial" charset="0"/>
              </a:defRPr>
            </a:lvl1pPr>
          </a:lstStyle>
          <a:p>
            <a:pPr>
              <a:defRPr/>
            </a:pPr>
            <a:fld id="{BBD2DAB4-0FD0-404E-AFE1-482D65AE3ADB}" type="datetimeFigureOut">
              <a:rPr lang="en-US"/>
              <a:pPr>
                <a:defRPr/>
              </a:pPr>
              <a:t>6/2/2014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Calibri" pitchFamily="34" charset="0"/>
                <a:cs typeface="Arial" charset="0"/>
              </a:defRPr>
            </a:lvl1pPr>
          </a:lstStyle>
          <a:p>
            <a:pPr>
              <a:defRPr/>
            </a:pPr>
            <a:fld id="{E697067B-7589-4280-BECD-5930DD71A8C4}" type="slidenum">
              <a:rPr lang="en-US"/>
              <a:pPr>
                <a:defRPr/>
              </a:pPr>
              <a:t>‹#›</a:t>
            </a:fld>
            <a:endParaRPr lang="en-US" dirty="0"/>
          </a:p>
        </p:txBody>
      </p:sp>
    </p:spTree>
    <p:extLst>
      <p:ext uri="{BB962C8B-B14F-4D97-AF65-F5344CB8AC3E}">
        <p14:creationId xmlns:p14="http://schemas.microsoft.com/office/powerpoint/2010/main" val="311405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Calibri" pitchFamily="34" charset="0"/>
                <a:cs typeface="Arial" charset="0"/>
              </a:defRPr>
            </a:lvl1pPr>
          </a:lstStyle>
          <a:p>
            <a:pPr>
              <a:defRPr/>
            </a:pPr>
            <a:fld id="{A32F7805-A5F7-42E7-B83B-CBFCD96B9F52}" type="datetimeFigureOut">
              <a:rPr lang="en-US"/>
              <a:pPr>
                <a:defRPr/>
              </a:pPr>
              <a:t>6/2/2014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Calibri" pitchFamily="34" charset="0"/>
                <a:cs typeface="Arial" charset="0"/>
              </a:defRPr>
            </a:lvl1pPr>
          </a:lstStyle>
          <a:p>
            <a:pPr>
              <a:defRPr/>
            </a:pPr>
            <a:fld id="{1576082B-29B4-46B4-A267-72F30E07019C}" type="slidenum">
              <a:rPr lang="en-US"/>
              <a:pPr>
                <a:defRPr/>
              </a:pPr>
              <a:t>‹#›</a:t>
            </a:fld>
            <a:endParaRPr lang="en-US" dirty="0"/>
          </a:p>
        </p:txBody>
      </p:sp>
    </p:spTree>
    <p:extLst>
      <p:ext uri="{BB962C8B-B14F-4D97-AF65-F5344CB8AC3E}">
        <p14:creationId xmlns:p14="http://schemas.microsoft.com/office/powerpoint/2010/main" val="2523878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1</a:t>
            </a:fld>
            <a:endParaRPr lang="en-US"/>
          </a:p>
        </p:txBody>
      </p:sp>
    </p:spTree>
    <p:extLst>
      <p:ext uri="{BB962C8B-B14F-4D97-AF65-F5344CB8AC3E}">
        <p14:creationId xmlns:p14="http://schemas.microsoft.com/office/powerpoint/2010/main" val="397602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sz="1700" dirty="0" smtClean="0"/>
              <a:t>Strong Travel/Tourism Infrastructure: worlds largest</a:t>
            </a:r>
            <a:r>
              <a:rPr lang="en-US" sz="1700" baseline="0" dirty="0" smtClean="0"/>
              <a:t> airport, excellent road access, 4</a:t>
            </a:r>
            <a:r>
              <a:rPr lang="en-US" sz="1700" baseline="30000" dirty="0" smtClean="0"/>
              <a:t>th</a:t>
            </a:r>
            <a:r>
              <a:rPr lang="en-US" sz="1700" baseline="0" dirty="0" smtClean="0"/>
              <a:t> largest convention center and added tourist attractions.</a:t>
            </a:r>
            <a:endParaRPr lang="en-US" sz="1700" dirty="0" smtClean="0"/>
          </a:p>
          <a:p>
            <a:pPr lvl="1"/>
            <a:r>
              <a:rPr lang="en-US" sz="1700" dirty="0" smtClean="0"/>
              <a:t>expected economic improvement and with limited supply growth, </a:t>
            </a:r>
            <a:r>
              <a:rPr lang="en-US" sz="1700" dirty="0" err="1" smtClean="0"/>
              <a:t>RevPAR</a:t>
            </a:r>
            <a:r>
              <a:rPr lang="en-US" sz="1700" dirty="0" smtClean="0"/>
              <a:t>/Lodging should see near term improvements</a:t>
            </a:r>
          </a:p>
          <a:p>
            <a:pPr lvl="1"/>
            <a:endParaRPr lang="en-US" sz="1700" dirty="0" smtClean="0"/>
          </a:p>
          <a:p>
            <a:pPr lvl="1"/>
            <a:r>
              <a:rPr lang="en-US" sz="1700" dirty="0" smtClean="0"/>
              <a:t>Atlanta economy</a:t>
            </a:r>
            <a:r>
              <a:rPr lang="en-US" sz="1700" baseline="0" dirty="0" smtClean="0"/>
              <a:t> has lagged the nation in economic recovery, but has shown steady growth recently and is expected to have a strong recovery soon.</a:t>
            </a:r>
          </a:p>
          <a:p>
            <a:pPr lvl="1"/>
            <a:endParaRPr lang="en-US" sz="1700" dirty="0" smtClean="0"/>
          </a:p>
          <a:p>
            <a:pPr lvl="1"/>
            <a:r>
              <a:rPr lang="en-US" sz="1700" dirty="0" smtClean="0"/>
              <a:t>Atlanta is home to over 20 Fortune 500 companies and has a Robust office market…recent improvements have shown a  shift</a:t>
            </a:r>
            <a:r>
              <a:rPr lang="en-US" sz="1700" baseline="0" dirty="0" smtClean="0"/>
              <a:t> from a tenant market </a:t>
            </a:r>
            <a:r>
              <a:rPr lang="en-US" sz="1700" dirty="0" smtClean="0"/>
              <a:t>to a landlord-favorable market and companies are moving from suburbs to urban core (although overall vacancies remain above other large markets)</a:t>
            </a:r>
          </a:p>
          <a:p>
            <a:endParaRPr lang="en-US" sz="1700" dirty="0" smtClean="0"/>
          </a:p>
          <a:p>
            <a:pPr marL="897469" lvl="2"/>
            <a:endParaRPr lang="en-US" sz="1700" dirty="0">
              <a:solidFill>
                <a:srgbClr val="FF0000"/>
              </a:solidFill>
            </a:endParaRPr>
          </a:p>
          <a:p>
            <a:pPr marL="1065744" lvl="2" indent="-168275">
              <a:buFont typeface="Arial" charset="0"/>
              <a:buChar char="•"/>
            </a:pPr>
            <a:endParaRPr lang="en-US" sz="1700" dirty="0"/>
          </a:p>
          <a:p>
            <a:pPr marL="897468" lvl="2" defTabSz="896777">
              <a:defRPr/>
            </a:pPr>
            <a:r>
              <a:rPr lang="en-US" sz="1700" dirty="0" smtClean="0"/>
              <a:t>A robust Retail/Dining Entertainment is essential for successful development combined with substantial room block to attendees will induce 150,000 new annual room nights to Downtown at premium ADR.</a:t>
            </a:r>
          </a:p>
          <a:p>
            <a:pPr marL="897468" lvl="2"/>
            <a:endParaRPr lang="en-US" dirty="0" smtClean="0"/>
          </a:p>
          <a:p>
            <a:pPr marL="897468" lvl="2"/>
            <a:endParaRPr lang="en-US"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10</a:t>
            </a:fld>
            <a:endParaRPr lang="en-US"/>
          </a:p>
        </p:txBody>
      </p:sp>
    </p:spTree>
    <p:extLst>
      <p:ext uri="{BB962C8B-B14F-4D97-AF65-F5344CB8AC3E}">
        <p14:creationId xmlns:p14="http://schemas.microsoft.com/office/powerpoint/2010/main" val="91486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83380"/>
          </a:xfrm>
        </p:spPr>
        <p:txBody>
          <a:bodyPr>
            <a:normAutofit/>
          </a:bodyPr>
          <a:lstStyle/>
          <a:p>
            <a:r>
              <a:rPr lang="en-US" dirty="0" smtClean="0"/>
              <a:t>Conventions Market</a:t>
            </a:r>
          </a:p>
          <a:p>
            <a:pPr lvl="1"/>
            <a:r>
              <a:rPr lang="en-US" dirty="0" smtClean="0"/>
              <a:t>Past 12 years (as we have been reporting)</a:t>
            </a:r>
            <a:r>
              <a:rPr lang="en-US" baseline="0" dirty="0" smtClean="0"/>
              <a:t> have seen significant </a:t>
            </a:r>
            <a:r>
              <a:rPr lang="en-US" dirty="0" smtClean="0"/>
              <a:t>Increases in exhibit hall supply and</a:t>
            </a:r>
            <a:r>
              <a:rPr lang="en-US" baseline="0" dirty="0" smtClean="0"/>
              <a:t> little</a:t>
            </a:r>
            <a:r>
              <a:rPr lang="en-US" dirty="0" smtClean="0"/>
              <a:t> demand in growth. </a:t>
            </a:r>
          </a:p>
          <a:p>
            <a:pPr lvl="1"/>
            <a:r>
              <a:rPr lang="en-US" dirty="0" smtClean="0"/>
              <a:t>CEIR outlook (3 years) is moderate demand growth: </a:t>
            </a:r>
          </a:p>
          <a:p>
            <a:pPr lvl="2"/>
            <a:r>
              <a:rPr lang="en-US" dirty="0" smtClean="0"/>
              <a:t>5.8% NSF growth</a:t>
            </a:r>
          </a:p>
          <a:p>
            <a:pPr lvl="2"/>
            <a:r>
              <a:rPr lang="en-US" dirty="0" smtClean="0"/>
              <a:t>6.8% increase in Real Revenues</a:t>
            </a:r>
          </a:p>
          <a:p>
            <a:r>
              <a:rPr lang="en-US" dirty="0" smtClean="0"/>
              <a:t>GWCC has faced increased competition</a:t>
            </a:r>
            <a:r>
              <a:rPr lang="en-US" baseline="0" dirty="0" smtClean="0"/>
              <a:t> (other facilities)  however our growth/attendance has</a:t>
            </a:r>
            <a:r>
              <a:rPr lang="en-US" dirty="0" smtClean="0"/>
              <a:t> remained flat (possibly indicating decreased competitiveness). </a:t>
            </a:r>
            <a:endParaRPr lang="en-US" sz="2000" dirty="0"/>
          </a:p>
          <a:p>
            <a:pPr marL="897468" lvl="2"/>
            <a:r>
              <a:rPr lang="en-US" sz="2000" dirty="0"/>
              <a:t>Surveys show that proximity of hotel rooms to the facility is of </a:t>
            </a:r>
            <a:r>
              <a:rPr lang="en-US" sz="2000" dirty="0" smtClean="0"/>
              <a:t>extremely important</a:t>
            </a:r>
            <a:r>
              <a:rPr lang="en-US" sz="2000" baseline="0" dirty="0" smtClean="0"/>
              <a:t> </a:t>
            </a:r>
            <a:r>
              <a:rPr lang="en-US" sz="2000" dirty="0" smtClean="0"/>
              <a:t>to </a:t>
            </a:r>
            <a:r>
              <a:rPr lang="en-US" sz="2000" dirty="0"/>
              <a:t>meeting planners.  The GWCC ranks 14</a:t>
            </a:r>
            <a:r>
              <a:rPr lang="en-US" sz="2000" baseline="30000" dirty="0"/>
              <a:t>th</a:t>
            </a:r>
            <a:r>
              <a:rPr lang="en-US" sz="2000" dirty="0"/>
              <a:t> in terms of rooms within ½ mile per 1,000sf of exhibit hall space.</a:t>
            </a:r>
          </a:p>
          <a:p>
            <a:pPr marL="897468" lvl="2"/>
            <a:endParaRPr lang="en-US" sz="2000" dirty="0"/>
          </a:p>
          <a:p>
            <a:pPr marL="897468" lvl="2"/>
            <a:endParaRPr lang="en-US" dirty="0" smtClean="0"/>
          </a:p>
          <a:p>
            <a:pPr marL="897468" lvl="2"/>
            <a:endParaRPr lang="en-US"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11</a:t>
            </a:fld>
            <a:endParaRPr lang="en-US"/>
          </a:p>
        </p:txBody>
      </p:sp>
    </p:spTree>
    <p:extLst>
      <p:ext uri="{BB962C8B-B14F-4D97-AF65-F5344CB8AC3E}">
        <p14:creationId xmlns:p14="http://schemas.microsoft.com/office/powerpoint/2010/main" val="9148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endParaRPr lang="en-US" dirty="0" smtClean="0"/>
          </a:p>
          <a:p>
            <a:r>
              <a:rPr lang="en-US" dirty="0" smtClean="0"/>
              <a:t>GWCC growth has remained flat (possibly indicating decreased competitiveness). Conventions Market</a:t>
            </a:r>
          </a:p>
          <a:p>
            <a:pPr lvl="2"/>
            <a:r>
              <a:rPr lang="en-US" sz="1300" dirty="0"/>
              <a:t>Lack of competitiveness—lack of a connected lodging facility?</a:t>
            </a:r>
          </a:p>
          <a:p>
            <a:pPr marL="897468" lvl="2"/>
            <a:r>
              <a:rPr lang="en-US" sz="1300" dirty="0"/>
              <a:t>Surveys show that proximity of hotel rooms to the facility is of paramount importance to meeting planners.  The GWCC ranks 14</a:t>
            </a:r>
            <a:r>
              <a:rPr lang="en-US" sz="1300" baseline="30000" dirty="0"/>
              <a:t>th</a:t>
            </a:r>
            <a:r>
              <a:rPr lang="en-US" sz="1300" dirty="0"/>
              <a:t> in terms of rooms within ½ mile per 1,000sf of exhibit hall space.</a:t>
            </a:r>
          </a:p>
          <a:p>
            <a:pPr marL="897468" lvl="2"/>
            <a:endParaRPr lang="en-US" sz="1300" dirty="0"/>
          </a:p>
          <a:p>
            <a:pPr marL="1234020" lvl="2" indent="-336550">
              <a:buFont typeface="Arial" charset="0"/>
              <a:buChar char="•"/>
            </a:pPr>
            <a:r>
              <a:rPr lang="en-US" sz="1300" dirty="0"/>
              <a:t>According to ACVB lost business report-GWCC has lost over 1.1 million room blocks over past 10 years due to planners “preferring an in-house </a:t>
            </a:r>
            <a:r>
              <a:rPr lang="en-US" sz="1300" dirty="0" smtClean="0"/>
              <a:t>facility/hotel</a:t>
            </a:r>
          </a:p>
          <a:p>
            <a:pPr marL="1234020" lvl="2" indent="-336550">
              <a:buFont typeface="Arial" charset="0"/>
              <a:buChar char="•"/>
            </a:pPr>
            <a:endParaRPr lang="en-US" sz="1300" dirty="0" smtClean="0"/>
          </a:p>
          <a:p>
            <a:pPr marL="1234020" lvl="2" indent="-336550">
              <a:buFont typeface="Arial" charset="0"/>
              <a:buChar char="•"/>
            </a:pPr>
            <a:endParaRPr lang="en-US" dirty="0"/>
          </a:p>
          <a:p>
            <a:pPr marL="1234020" lvl="2" indent="-336550">
              <a:buFont typeface="Arial"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12</a:t>
            </a:fld>
            <a:endParaRPr lang="en-US"/>
          </a:p>
        </p:txBody>
      </p:sp>
    </p:spTree>
    <p:extLst>
      <p:ext uri="{BB962C8B-B14F-4D97-AF65-F5344CB8AC3E}">
        <p14:creationId xmlns:p14="http://schemas.microsoft.com/office/powerpoint/2010/main" val="91486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13</a:t>
            </a:fld>
            <a:endParaRPr lang="en-US"/>
          </a:p>
        </p:txBody>
      </p:sp>
    </p:spTree>
    <p:extLst>
      <p:ext uri="{BB962C8B-B14F-4D97-AF65-F5344CB8AC3E}">
        <p14:creationId xmlns:p14="http://schemas.microsoft.com/office/powerpoint/2010/main" val="24345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New hotel would add group room nights</a:t>
            </a:r>
          </a:p>
          <a:p>
            <a:endParaRPr lang="en-US" dirty="0"/>
          </a:p>
          <a:p>
            <a:pPr marL="0" lvl="2"/>
            <a:r>
              <a:rPr lang="en-US" sz="1700" dirty="0" smtClean="0"/>
              <a:t>Also recommended A </a:t>
            </a:r>
            <a:r>
              <a:rPr lang="en-US" sz="1700" dirty="0"/>
              <a:t>robust Retail/Dining Entertainment is essential for successful </a:t>
            </a:r>
            <a:r>
              <a:rPr lang="en-US" sz="1700" dirty="0" smtClean="0"/>
              <a:t>hotel development </a:t>
            </a:r>
            <a:r>
              <a:rPr lang="en-US" sz="1700" dirty="0"/>
              <a:t>combined with substantial room </a:t>
            </a:r>
            <a:r>
              <a:rPr lang="en-US" sz="1700" dirty="0" smtClean="0"/>
              <a:t>blocks </a:t>
            </a:r>
            <a:r>
              <a:rPr lang="en-US" sz="1700" dirty="0"/>
              <a:t>to attendees will induce 150,000 new annual room nights to Downtown at premium ADR.</a:t>
            </a:r>
          </a:p>
          <a:p>
            <a:endParaRPr lang="en-US" baseline="0" dirty="0" smtClean="0"/>
          </a:p>
        </p:txBody>
      </p:sp>
      <p:sp>
        <p:nvSpPr>
          <p:cNvPr id="4" name="Slide Number Placeholder 3"/>
          <p:cNvSpPr>
            <a:spLocks noGrp="1"/>
          </p:cNvSpPr>
          <p:nvPr>
            <p:ph type="sldNum" sz="quarter" idx="10"/>
          </p:nvPr>
        </p:nvSpPr>
        <p:spPr/>
        <p:txBody>
          <a:bodyPr/>
          <a:lstStyle/>
          <a:p>
            <a:fld id="{4F277029-BEA6-4D07-A8A2-3608EA294A59}" type="slidenum">
              <a:rPr lang="en-US" smtClean="0"/>
              <a:pPr/>
              <a:t>14</a:t>
            </a:fld>
            <a:endParaRPr lang="en-US"/>
          </a:p>
        </p:txBody>
      </p:sp>
    </p:spTree>
    <p:extLst>
      <p:ext uri="{BB962C8B-B14F-4D97-AF65-F5344CB8AC3E}">
        <p14:creationId xmlns:p14="http://schemas.microsoft.com/office/powerpoint/2010/main" val="60592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15</a:t>
            </a:fld>
            <a:endParaRPr lang="en-US"/>
          </a:p>
        </p:txBody>
      </p:sp>
    </p:spTree>
    <p:extLst>
      <p:ext uri="{BB962C8B-B14F-4D97-AF65-F5344CB8AC3E}">
        <p14:creationId xmlns:p14="http://schemas.microsoft.com/office/powerpoint/2010/main" val="91486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Atlanta is lagging national occupancy levels but it</a:t>
            </a:r>
            <a:r>
              <a:rPr lang="en-US" baseline="0" dirty="0" smtClean="0"/>
              <a:t> is believed that Atlanta will catch up to the national market in the next few years.</a:t>
            </a:r>
          </a:p>
          <a:p>
            <a:r>
              <a:rPr lang="en-US" baseline="0" dirty="0" smtClean="0"/>
              <a:t>Source is Smith Travel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16</a:t>
            </a:fld>
            <a:endParaRPr lang="en-US"/>
          </a:p>
        </p:txBody>
      </p:sp>
    </p:spTree>
    <p:extLst>
      <p:ext uri="{BB962C8B-B14F-4D97-AF65-F5344CB8AC3E}">
        <p14:creationId xmlns:p14="http://schemas.microsoft.com/office/powerpoint/2010/main" val="160527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17</a:t>
            </a:fld>
            <a:endParaRPr lang="en-US"/>
          </a:p>
        </p:txBody>
      </p:sp>
    </p:spTree>
    <p:extLst>
      <p:ext uri="{BB962C8B-B14F-4D97-AF65-F5344CB8AC3E}">
        <p14:creationId xmlns:p14="http://schemas.microsoft.com/office/powerpoint/2010/main" val="2095007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18</a:t>
            </a:fld>
            <a:endParaRPr lang="en-US"/>
          </a:p>
        </p:txBody>
      </p:sp>
    </p:spTree>
    <p:extLst>
      <p:ext uri="{BB962C8B-B14F-4D97-AF65-F5344CB8AC3E}">
        <p14:creationId xmlns:p14="http://schemas.microsoft.com/office/powerpoint/2010/main" val="336682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Public/Private:</a:t>
            </a:r>
          </a:p>
          <a:p>
            <a:r>
              <a:rPr lang="en-US" dirty="0" smtClean="0"/>
              <a:t>Combination</a:t>
            </a:r>
          </a:p>
          <a:p>
            <a:r>
              <a:rPr lang="en-US" dirty="0" smtClean="0"/>
              <a:t>Trends</a:t>
            </a:r>
            <a:r>
              <a:rPr lang="en-US" baseline="0" dirty="0" smtClean="0"/>
              <a:t> right now are not 100% private funded</a:t>
            </a:r>
          </a:p>
          <a:p>
            <a:r>
              <a:rPr lang="en-US" baseline="0" dirty="0" smtClean="0"/>
              <a:t>Tax incentive districts</a:t>
            </a:r>
          </a:p>
          <a:p>
            <a:r>
              <a:rPr lang="en-US" baseline="0" dirty="0" smtClean="0"/>
              <a:t>Bond incentive sales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19</a:t>
            </a:fld>
            <a:endParaRPr lang="en-US"/>
          </a:p>
        </p:txBody>
      </p:sp>
    </p:spTree>
    <p:extLst>
      <p:ext uri="{BB962C8B-B14F-4D97-AF65-F5344CB8AC3E}">
        <p14:creationId xmlns:p14="http://schemas.microsoft.com/office/powerpoint/2010/main" val="15039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2</a:t>
            </a:fld>
            <a:endParaRPr lang="en-US"/>
          </a:p>
        </p:txBody>
      </p:sp>
    </p:spTree>
    <p:extLst>
      <p:ext uri="{BB962C8B-B14F-4D97-AF65-F5344CB8AC3E}">
        <p14:creationId xmlns:p14="http://schemas.microsoft.com/office/powerpoint/2010/main" val="158769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4F277029-BEA6-4D07-A8A2-3608EA294A59}" type="slidenum">
              <a:rPr lang="en-US" smtClean="0"/>
              <a:pPr/>
              <a:t>20</a:t>
            </a:fld>
            <a:endParaRPr lang="en-US"/>
          </a:p>
        </p:txBody>
      </p:sp>
    </p:spTree>
    <p:extLst>
      <p:ext uri="{BB962C8B-B14F-4D97-AF65-F5344CB8AC3E}">
        <p14:creationId xmlns:p14="http://schemas.microsoft.com/office/powerpoint/2010/main" val="91486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AT&amp;T will hire 600 network technicians and customer support staff in the next 2 years, ADP will add 100 new jobs in </a:t>
            </a:r>
            <a:r>
              <a:rPr lang="en-US" dirty="0" err="1" smtClean="0"/>
              <a:t>atl.</a:t>
            </a:r>
            <a:endParaRPr lang="en-US" dirty="0" smtClean="0"/>
          </a:p>
          <a:p>
            <a:endParaRPr lang="en-US" dirty="0"/>
          </a:p>
          <a:p>
            <a:r>
              <a:rPr lang="en-US" dirty="0" smtClean="0"/>
              <a:t>Atlanta-sandy springs-</a:t>
            </a:r>
            <a:r>
              <a:rPr lang="en-US" dirty="0" err="1" smtClean="0"/>
              <a:t>marietta</a:t>
            </a:r>
            <a:r>
              <a:rPr lang="en-US" dirty="0" smtClean="0"/>
              <a:t> economic and demographic stats:</a:t>
            </a:r>
          </a:p>
          <a:p>
            <a:r>
              <a:rPr lang="en-US" dirty="0" smtClean="0"/>
              <a:t>Population </a:t>
            </a:r>
            <a:r>
              <a:rPr lang="en-US" dirty="0"/>
              <a:t> </a:t>
            </a:r>
            <a:r>
              <a:rPr lang="en-US" dirty="0" smtClean="0"/>
              <a:t>growing (% change </a:t>
            </a:r>
            <a:r>
              <a:rPr lang="en-US" dirty="0" err="1" smtClean="0"/>
              <a:t>froom</a:t>
            </a:r>
            <a:r>
              <a:rPr lang="en-US" dirty="0" smtClean="0"/>
              <a:t> 2000-2010 = 23.6%)</a:t>
            </a:r>
          </a:p>
          <a:p>
            <a:r>
              <a:rPr lang="en-US" dirty="0" smtClean="0"/>
              <a:t>Labor force grew 11.9% from 2000-2010 with an increase in </a:t>
            </a:r>
            <a:r>
              <a:rPr lang="en-US" dirty="0" err="1" smtClean="0"/>
              <a:t>emplyement</a:t>
            </a:r>
            <a:r>
              <a:rPr lang="en-US" dirty="0" smtClean="0"/>
              <a:t> by 3.7%</a:t>
            </a:r>
          </a:p>
          <a:p>
            <a:endParaRPr lang="en-US" dirty="0" smtClean="0"/>
          </a:p>
          <a:p>
            <a:r>
              <a:rPr lang="en-US" dirty="0" err="1" smtClean="0"/>
              <a:t>Atl</a:t>
            </a:r>
            <a:r>
              <a:rPr lang="en-US" dirty="0" smtClean="0"/>
              <a:t> metro payrolls rose </a:t>
            </a:r>
            <a:r>
              <a:rPr lang="en-US" dirty="0" err="1" smtClean="0"/>
              <a:t>healy</a:t>
            </a:r>
            <a:r>
              <a:rPr lang="en-US" dirty="0" smtClean="0"/>
              <a:t> in May and June 2013 after months of decline.</a:t>
            </a:r>
          </a:p>
          <a:p>
            <a:endParaRPr lang="en-US" dirty="0" smtClean="0"/>
          </a:p>
          <a:p>
            <a:r>
              <a:rPr lang="en-US" dirty="0" smtClean="0"/>
              <a:t>Unemployment moving in the right direction (2010 – 10.1% </a:t>
            </a:r>
            <a:r>
              <a:rPr lang="en-US" dirty="0" err="1" smtClean="0"/>
              <a:t>vs</a:t>
            </a:r>
            <a:r>
              <a:rPr lang="en-US" dirty="0" smtClean="0"/>
              <a:t> 2012 at 8.8% ) projecting 2015 (6%)</a:t>
            </a:r>
          </a:p>
          <a:p>
            <a:endParaRPr lang="en-US" dirty="0" smtClean="0"/>
          </a:p>
          <a:p>
            <a:r>
              <a:rPr lang="en-US" dirty="0" smtClean="0"/>
              <a:t>Personal income growth from 2000-2010 is 12.8%</a:t>
            </a:r>
          </a:p>
          <a:p>
            <a:r>
              <a:rPr lang="en-US" dirty="0" smtClean="0"/>
              <a:t>Median household income grew 6.8%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21</a:t>
            </a:fld>
            <a:endParaRPr lang="en-US"/>
          </a:p>
        </p:txBody>
      </p:sp>
    </p:spTree>
    <p:extLst>
      <p:ext uri="{BB962C8B-B14F-4D97-AF65-F5344CB8AC3E}">
        <p14:creationId xmlns:p14="http://schemas.microsoft.com/office/powerpoint/2010/main" val="150394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22</a:t>
            </a:fld>
            <a:endParaRPr lang="en-US"/>
          </a:p>
        </p:txBody>
      </p:sp>
    </p:spTree>
    <p:extLst>
      <p:ext uri="{BB962C8B-B14F-4D97-AF65-F5344CB8AC3E}">
        <p14:creationId xmlns:p14="http://schemas.microsoft.com/office/powerpoint/2010/main" val="246074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an analysis of 12 comparable convention hotels……a new hotel entering the market induced demand of upwards of 50%.  The more exhibit hall space within 1 mile of the hotel played a direct correlation to the % of increased demand.</a:t>
            </a:r>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23</a:t>
            </a:fld>
            <a:endParaRPr lang="en-US"/>
          </a:p>
        </p:txBody>
      </p:sp>
    </p:spTree>
    <p:extLst>
      <p:ext uri="{BB962C8B-B14F-4D97-AF65-F5344CB8AC3E}">
        <p14:creationId xmlns:p14="http://schemas.microsoft.com/office/powerpoint/2010/main" val="15039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6777">
              <a:defRPr/>
            </a:pPr>
            <a:r>
              <a:rPr lang="en-US" dirty="0" smtClean="0"/>
              <a:t>Create ability to sell/host multiple events in multiple buildings without added cost of shuttles.</a:t>
            </a:r>
          </a:p>
          <a:p>
            <a:pPr marL="0" lvl="1" defTabSz="896777">
              <a:defRPr/>
            </a:pPr>
            <a:r>
              <a:rPr lang="en-US" dirty="0" smtClean="0"/>
              <a:t>Opportunity to spur development on west side</a:t>
            </a:r>
          </a:p>
          <a:p>
            <a:pPr marL="0" lvl="1" defTabSz="896777">
              <a:defRPr/>
            </a:pPr>
            <a:r>
              <a:rPr lang="en-US" dirty="0" smtClean="0"/>
              <a:t>Overall market feasibility for success is very high</a:t>
            </a:r>
          </a:p>
        </p:txBody>
      </p:sp>
      <p:sp>
        <p:nvSpPr>
          <p:cNvPr id="4" name="Slide Number Placeholder 3"/>
          <p:cNvSpPr>
            <a:spLocks noGrp="1"/>
          </p:cNvSpPr>
          <p:nvPr>
            <p:ph type="sldNum" sz="quarter" idx="10"/>
          </p:nvPr>
        </p:nvSpPr>
        <p:spPr/>
        <p:txBody>
          <a:bodyPr/>
          <a:lstStyle/>
          <a:p>
            <a:fld id="{4F277029-BEA6-4D07-A8A2-3608EA294A59}" type="slidenum">
              <a:rPr lang="en-US" smtClean="0"/>
              <a:pPr/>
              <a:t>24</a:t>
            </a:fld>
            <a:endParaRPr lang="en-US"/>
          </a:p>
        </p:txBody>
      </p:sp>
    </p:spTree>
    <p:extLst>
      <p:ext uri="{BB962C8B-B14F-4D97-AF65-F5344CB8AC3E}">
        <p14:creationId xmlns:p14="http://schemas.microsoft.com/office/powerpoint/2010/main" val="425416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25</a:t>
            </a:fld>
            <a:endParaRPr lang="en-US"/>
          </a:p>
        </p:txBody>
      </p:sp>
    </p:spTree>
    <p:extLst>
      <p:ext uri="{BB962C8B-B14F-4D97-AF65-F5344CB8AC3E}">
        <p14:creationId xmlns:p14="http://schemas.microsoft.com/office/powerpoint/2010/main" val="27936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26</a:t>
            </a:fld>
            <a:endParaRPr lang="en-US"/>
          </a:p>
        </p:txBody>
      </p:sp>
    </p:spTree>
    <p:extLst>
      <p:ext uri="{BB962C8B-B14F-4D97-AF65-F5344CB8AC3E}">
        <p14:creationId xmlns:p14="http://schemas.microsoft.com/office/powerpoint/2010/main" val="1330547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77029-BEA6-4D07-A8A2-3608EA294A59}" type="slidenum">
              <a:rPr lang="en-US" smtClean="0"/>
              <a:pPr/>
              <a:t>27</a:t>
            </a:fld>
            <a:endParaRPr lang="en-US"/>
          </a:p>
        </p:txBody>
      </p:sp>
    </p:spTree>
    <p:extLst>
      <p:ext uri="{BB962C8B-B14F-4D97-AF65-F5344CB8AC3E}">
        <p14:creationId xmlns:p14="http://schemas.microsoft.com/office/powerpoint/2010/main" val="23249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 – retained limited re-development rights</a:t>
            </a:r>
            <a:r>
              <a:rPr lang="en-US" baseline="0" dirty="0" smtClean="0"/>
              <a:t> to include </a:t>
            </a:r>
            <a:r>
              <a:rPr lang="en-US" dirty="0" smtClean="0"/>
              <a:t>60,000 sq.</a:t>
            </a:r>
            <a:r>
              <a:rPr lang="en-US" baseline="0" dirty="0" smtClean="0"/>
              <a:t> </a:t>
            </a:r>
            <a:r>
              <a:rPr lang="en-US" dirty="0" smtClean="0"/>
              <a:t>ft. of the current </a:t>
            </a:r>
            <a:r>
              <a:rPr lang="en-US" dirty="0" err="1" smtClean="0"/>
              <a:t>Ga</a:t>
            </a:r>
            <a:r>
              <a:rPr lang="en-US" dirty="0" smtClean="0"/>
              <a:t> Dome site.  Supports future growth of our campus/west side of Atlanta and potential opportunities for the neighborhoods (increased jobs).</a:t>
            </a:r>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3</a:t>
            </a:fld>
            <a:endParaRPr lang="en-US"/>
          </a:p>
        </p:txBody>
      </p:sp>
    </p:spTree>
    <p:extLst>
      <p:ext uri="{BB962C8B-B14F-4D97-AF65-F5344CB8AC3E}">
        <p14:creationId xmlns:p14="http://schemas.microsoft.com/office/powerpoint/2010/main" val="20276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Respond to customer preference:</a:t>
            </a:r>
            <a:r>
              <a:rPr lang="en-US" baseline="0" dirty="0" smtClean="0"/>
              <a:t> hotel/meeting space under one roof—eliminate walking outside or transportation costs (cabs/buses) ( necessary for C building)</a:t>
            </a:r>
          </a:p>
          <a:p>
            <a:r>
              <a:rPr lang="en-US" baseline="0" dirty="0" smtClean="0"/>
              <a:t>Added hotel on west side will allow for multiple events on campus helping increase occupancy</a:t>
            </a:r>
          </a:p>
          <a:p>
            <a:endParaRPr lang="en-US" baseline="0" dirty="0" smtClean="0"/>
          </a:p>
          <a:p>
            <a:r>
              <a:rPr lang="en-US" baseline="0" dirty="0" smtClean="0"/>
              <a:t>Retain/enhance competitive position:  Most cities already have or will be adding convention hotels to campus</a:t>
            </a:r>
          </a:p>
          <a:p>
            <a:endParaRPr lang="en-US" baseline="0" dirty="0" smtClean="0"/>
          </a:p>
          <a:p>
            <a:r>
              <a:rPr lang="en-US" b="1" baseline="0" dirty="0" smtClean="0">
                <a:solidFill>
                  <a:srgbClr val="FF0000"/>
                </a:solidFill>
              </a:rPr>
              <a:t>Mark Z: </a:t>
            </a:r>
            <a:r>
              <a:rPr lang="en-US" b="0" baseline="0" dirty="0" smtClean="0">
                <a:solidFill>
                  <a:srgbClr val="FF0000"/>
                </a:solidFill>
              </a:rPr>
              <a:t>Convention Centers with adjacent / attached hotels:</a:t>
            </a:r>
          </a:p>
          <a:p>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Chicago – The planned 1,200 room convention hotel to be built just west of McCormick Place will be operated by Marriott International Inc., convention officials decided Friday. The hotel, expected to open in late  2016 next to the west Building, will be a Marriott marquis, the company’s premium convention center brand.</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Orlando – 5,175 room (Peabody, Rosen, Hilton)</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Boston – seven new planned hotels including 1,200 room headquarter hotel</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Washington DC - 1,100 room Marriott Marquis</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Indianapolis – 4,700 rooms with skywalk connection</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Houston – 1,000</a:t>
            </a:r>
          </a:p>
          <a:p>
            <a:pPr marL="171450" indent="-171450">
              <a:buFont typeface="Arial" pitchFamily="34" charset="0"/>
              <a:buChar char="•"/>
            </a:pPr>
            <a:endParaRPr lang="en-US" b="0" baseline="0" dirty="0" smtClean="0">
              <a:solidFill>
                <a:srgbClr val="FF0000"/>
              </a:solidFill>
            </a:endParaRPr>
          </a:p>
          <a:p>
            <a:pPr marL="171450" indent="-171450">
              <a:buFont typeface="Arial" pitchFamily="34" charset="0"/>
              <a:buChar char="•"/>
            </a:pPr>
            <a:r>
              <a:rPr lang="en-US" b="0" baseline="0" dirty="0" smtClean="0">
                <a:solidFill>
                  <a:srgbClr val="FF0000"/>
                </a:solidFill>
              </a:rPr>
              <a:t>Dallas – 1,000</a:t>
            </a:r>
            <a:endParaRPr lang="en-US" b="1" baseline="0" dirty="0" smtClean="0">
              <a:solidFill>
                <a:srgbClr val="FF0000"/>
              </a:solidFill>
            </a:endParaRPr>
          </a:p>
          <a:p>
            <a:endParaRPr lang="en-US" baseline="0" dirty="0" smtClean="0"/>
          </a:p>
          <a:p>
            <a:r>
              <a:rPr lang="en-US" baseline="0" dirty="0" smtClean="0"/>
              <a:t>Support surrounding development/synergy between (stadium, multimodal, </a:t>
            </a:r>
            <a:r>
              <a:rPr lang="en-US" baseline="0" dirty="0" err="1" smtClean="0"/>
              <a:t>luckie</a:t>
            </a:r>
            <a:r>
              <a:rPr lang="en-US" baseline="0" dirty="0" smtClean="0"/>
              <a:t> </a:t>
            </a:r>
            <a:r>
              <a:rPr lang="en-US" baseline="0" dirty="0" err="1" smtClean="0"/>
              <a:t>marietta</a:t>
            </a:r>
            <a:r>
              <a:rPr lang="en-US" baseline="0" dirty="0" smtClean="0"/>
              <a:t> </a:t>
            </a:r>
            <a:r>
              <a:rPr lang="en-US" baseline="0" dirty="0" err="1" smtClean="0"/>
              <a:t>district,etc</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4</a:t>
            </a:fld>
            <a:endParaRPr lang="en-US"/>
          </a:p>
        </p:txBody>
      </p:sp>
    </p:spTree>
    <p:extLst>
      <p:ext uri="{BB962C8B-B14F-4D97-AF65-F5344CB8AC3E}">
        <p14:creationId xmlns:p14="http://schemas.microsoft.com/office/powerpoint/2010/main" val="387236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000" dirty="0" smtClean="0"/>
              <a:t>Hilton, Marriott, Hyatt, </a:t>
            </a:r>
            <a:r>
              <a:rPr lang="en-US" sz="2000" dirty="0"/>
              <a:t>W</a:t>
            </a:r>
            <a:r>
              <a:rPr lang="en-US" sz="2000" dirty="0" smtClean="0"/>
              <a:t>estin</a:t>
            </a:r>
          </a:p>
          <a:p>
            <a:endParaRPr lang="en-US" sz="2000" dirty="0" smtClean="0"/>
          </a:p>
          <a:p>
            <a:r>
              <a:rPr lang="en-US" sz="2000" dirty="0" smtClean="0"/>
              <a:t>Recent</a:t>
            </a:r>
            <a:r>
              <a:rPr lang="en-US" sz="2000" baseline="0" dirty="0" smtClean="0"/>
              <a:t> bridges between Hilton, Marriott (4 </a:t>
            </a:r>
            <a:r>
              <a:rPr lang="en-US" sz="2000" baseline="0" dirty="0" err="1" smtClean="0"/>
              <a:t>yrs</a:t>
            </a:r>
            <a:r>
              <a:rPr lang="en-US" sz="2000" baseline="0" dirty="0" smtClean="0"/>
              <a:t>)and Hyatt (3 </a:t>
            </a:r>
            <a:r>
              <a:rPr lang="en-US" sz="2000" baseline="0" dirty="0" err="1" smtClean="0"/>
              <a:t>yrs</a:t>
            </a:r>
            <a:r>
              <a:rPr lang="en-US" sz="2000" baseline="0" dirty="0" smtClean="0"/>
              <a:t>)</a:t>
            </a:r>
          </a:p>
          <a:p>
            <a:endParaRPr lang="en-US" sz="2000" dirty="0"/>
          </a:p>
          <a:p>
            <a:r>
              <a:rPr lang="en-US" sz="2000" dirty="0"/>
              <a:t>The bridge between Hilton and Marriott is four years old. The bridge between Marriott and Hyatt is three years old.  There has always been a connection between Marriott and Peachtree center and Peachtree center to Hyatt. </a:t>
            </a:r>
          </a:p>
          <a:p>
            <a:endParaRPr lang="en-US" sz="2000"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5</a:t>
            </a:fld>
            <a:endParaRPr lang="en-US"/>
          </a:p>
        </p:txBody>
      </p:sp>
    </p:spTree>
    <p:extLst>
      <p:ext uri="{BB962C8B-B14F-4D97-AF65-F5344CB8AC3E}">
        <p14:creationId xmlns:p14="http://schemas.microsoft.com/office/powerpoint/2010/main" val="238377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football hall of fame</a:t>
            </a:r>
            <a:r>
              <a:rPr lang="en-US" baseline="0" dirty="0" smtClean="0"/>
              <a:t> opens in fall of 2014</a:t>
            </a:r>
          </a:p>
          <a:p>
            <a:r>
              <a:rPr lang="en-US" baseline="0" dirty="0" smtClean="0"/>
              <a:t>Civil and human rights center opens may 2014</a:t>
            </a:r>
          </a:p>
          <a:p>
            <a:r>
              <a:rPr lang="en-US" baseline="0" dirty="0" smtClean="0"/>
              <a:t>NSP opens  2017 season</a:t>
            </a:r>
          </a:p>
          <a:p>
            <a:r>
              <a:rPr lang="en-US" baseline="0" dirty="0" smtClean="0"/>
              <a:t>Streetcar opens spring/summer 2014</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277029-BEA6-4D07-A8A2-3608EA294A59}" type="slidenum">
              <a:rPr lang="en-US" smtClean="0"/>
              <a:pPr/>
              <a:t>6</a:t>
            </a:fld>
            <a:endParaRPr lang="en-US"/>
          </a:p>
        </p:txBody>
      </p:sp>
    </p:spTree>
    <p:extLst>
      <p:ext uri="{BB962C8B-B14F-4D97-AF65-F5344CB8AC3E}">
        <p14:creationId xmlns:p14="http://schemas.microsoft.com/office/powerpoint/2010/main" val="340884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consultant was told they could discuss project scope with</a:t>
            </a:r>
            <a:r>
              <a:rPr lang="en-US" baseline="0" dirty="0" smtClean="0"/>
              <a:t> ACVB (Mark Vaughn and William Pate) along with a few customers (Z to list) along with their other expertise.</a:t>
            </a:r>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7</a:t>
            </a:fld>
            <a:endParaRPr lang="en-US"/>
          </a:p>
        </p:txBody>
      </p:sp>
    </p:spTree>
    <p:extLst>
      <p:ext uri="{BB962C8B-B14F-4D97-AF65-F5344CB8AC3E}">
        <p14:creationId xmlns:p14="http://schemas.microsoft.com/office/powerpoint/2010/main" val="383260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suggested a</a:t>
            </a:r>
            <a:r>
              <a:rPr lang="en-US" baseline="0" dirty="0" smtClean="0"/>
              <a:t> full service hotel with various # of rooms, </a:t>
            </a:r>
          </a:p>
          <a:p>
            <a:r>
              <a:rPr lang="en-US" baseline="0" dirty="0" smtClean="0"/>
              <a:t>Ballrooms, meeting space,</a:t>
            </a:r>
          </a:p>
          <a:p>
            <a:r>
              <a:rPr lang="en-US" baseline="0" dirty="0" smtClean="0"/>
              <a:t>Pool, multiple restaurants and food outlets (coffee shops,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8</a:t>
            </a:fld>
            <a:endParaRPr lang="en-US"/>
          </a:p>
        </p:txBody>
      </p:sp>
    </p:spTree>
    <p:extLst>
      <p:ext uri="{BB962C8B-B14F-4D97-AF65-F5344CB8AC3E}">
        <p14:creationId xmlns:p14="http://schemas.microsoft.com/office/powerpoint/2010/main" val="227448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77029-BEA6-4D07-A8A2-3608EA294A59}" type="slidenum">
              <a:rPr lang="en-US" smtClean="0"/>
              <a:pPr/>
              <a:t>9</a:t>
            </a:fld>
            <a:endParaRPr lang="en-US"/>
          </a:p>
        </p:txBody>
      </p:sp>
    </p:spTree>
    <p:extLst>
      <p:ext uri="{BB962C8B-B14F-4D97-AF65-F5344CB8AC3E}">
        <p14:creationId xmlns:p14="http://schemas.microsoft.com/office/powerpoint/2010/main" val="91486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5.xml"/><Relationship Id="rId1" Type="http://schemas.openxmlformats.org/officeDocument/2006/relationships/themeOverride" Target="../theme/themeOverride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C1909050-9D0D-42E7-B23B-F67685AE60DB}"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D4BA3952-AAB0-4F52-AD1A-FD4B59877E2B}" type="slidenum">
              <a:rPr lang="en-US"/>
              <a:pPr>
                <a:defRPr/>
              </a:pPr>
              <a:t>‹#›</a:t>
            </a:fld>
            <a:endParaRPr lang="en-US" dirty="0"/>
          </a:p>
        </p:txBody>
      </p:sp>
    </p:spTree>
    <p:extLst>
      <p:ext uri="{BB962C8B-B14F-4D97-AF65-F5344CB8AC3E}">
        <p14:creationId xmlns:p14="http://schemas.microsoft.com/office/powerpoint/2010/main" val="190868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2B0F333-BE75-4E41-96B9-1B0291C03C0F}"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B9C41206-D8BA-44BE-950F-BBC4B85BB701}" type="slidenum">
              <a:rPr lang="en-US"/>
              <a:pPr>
                <a:defRPr/>
              </a:pPr>
              <a:t>‹#›</a:t>
            </a:fld>
            <a:endParaRPr lang="en-US" dirty="0"/>
          </a:p>
        </p:txBody>
      </p:sp>
    </p:spTree>
    <p:extLst>
      <p:ext uri="{BB962C8B-B14F-4D97-AF65-F5344CB8AC3E}">
        <p14:creationId xmlns:p14="http://schemas.microsoft.com/office/powerpoint/2010/main" val="7108474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7E6404F-683F-4813-A09C-A31B07DFCFEC}"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D7F5046-CAEA-43F8-A010-430E97B49B9E}" type="slidenum">
              <a:rPr lang="en-US"/>
              <a:pPr>
                <a:defRPr/>
              </a:pPr>
              <a:t>‹#›</a:t>
            </a:fld>
            <a:endParaRPr lang="en-US" dirty="0"/>
          </a:p>
        </p:txBody>
      </p:sp>
    </p:spTree>
    <p:extLst>
      <p:ext uri="{BB962C8B-B14F-4D97-AF65-F5344CB8AC3E}">
        <p14:creationId xmlns:p14="http://schemas.microsoft.com/office/powerpoint/2010/main" val="3008576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207057-42B1-49C6-9027-43D97E6B4004}"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3284DEF7-B7B0-4E09-9518-60F09AF84BDD}" type="slidenum">
              <a:rPr lang="en-US"/>
              <a:pPr>
                <a:defRPr/>
              </a:pPr>
              <a:t>‹#›</a:t>
            </a:fld>
            <a:endParaRPr lang="en-US" dirty="0"/>
          </a:p>
        </p:txBody>
      </p:sp>
    </p:spTree>
    <p:extLst>
      <p:ext uri="{BB962C8B-B14F-4D97-AF65-F5344CB8AC3E}">
        <p14:creationId xmlns:p14="http://schemas.microsoft.com/office/powerpoint/2010/main" val="15708312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3D98C1A-C1E9-4D5B-92EA-2D75479F292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1D536F9-711F-4159-A9F4-9001167E53C1}" type="slidenum">
              <a:rPr lang="en-US"/>
              <a:pPr>
                <a:defRPr/>
              </a:pPr>
              <a:t>‹#›</a:t>
            </a:fld>
            <a:endParaRPr lang="en-US" dirty="0"/>
          </a:p>
        </p:txBody>
      </p:sp>
    </p:spTree>
    <p:extLst>
      <p:ext uri="{BB962C8B-B14F-4D97-AF65-F5344CB8AC3E}">
        <p14:creationId xmlns:p14="http://schemas.microsoft.com/office/powerpoint/2010/main" val="29067844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41BCF6-7E4D-4CA6-B61D-761467255749}"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3B6D0A0-4D20-450D-A008-D1CEADB45DAC}" type="slidenum">
              <a:rPr lang="en-US"/>
              <a:pPr>
                <a:defRPr/>
              </a:pPr>
              <a:t>‹#›</a:t>
            </a:fld>
            <a:endParaRPr lang="en-US" dirty="0"/>
          </a:p>
        </p:txBody>
      </p:sp>
    </p:spTree>
    <p:extLst>
      <p:ext uri="{BB962C8B-B14F-4D97-AF65-F5344CB8AC3E}">
        <p14:creationId xmlns:p14="http://schemas.microsoft.com/office/powerpoint/2010/main" val="19410855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1528D6-5E13-479C-928B-C867F37D37D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21A65E1-D8EB-4542-A577-D3EBA77A14BE}" type="slidenum">
              <a:rPr lang="en-US"/>
              <a:pPr>
                <a:defRPr/>
              </a:pPr>
              <a:t>‹#›</a:t>
            </a:fld>
            <a:endParaRPr lang="en-US" dirty="0"/>
          </a:p>
        </p:txBody>
      </p:sp>
    </p:spTree>
    <p:extLst>
      <p:ext uri="{BB962C8B-B14F-4D97-AF65-F5344CB8AC3E}">
        <p14:creationId xmlns:p14="http://schemas.microsoft.com/office/powerpoint/2010/main" val="4255176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2D9361-08F9-448E-B640-3FF01E8D30B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77ACF5A-1BD7-46A6-833B-C09B90F928FF}" type="slidenum">
              <a:rPr lang="en-US"/>
              <a:pPr>
                <a:defRPr/>
              </a:pPr>
              <a:t>‹#›</a:t>
            </a:fld>
            <a:endParaRPr lang="en-US" dirty="0"/>
          </a:p>
        </p:txBody>
      </p:sp>
    </p:spTree>
    <p:extLst>
      <p:ext uri="{BB962C8B-B14F-4D97-AF65-F5344CB8AC3E}">
        <p14:creationId xmlns:p14="http://schemas.microsoft.com/office/powerpoint/2010/main" val="26096224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6477000" cy="9906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4D19256C-5DCF-4DC6-95A1-8E03C994D5B0}"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200F613-3EE6-4A8C-8E8B-835B9B696A8C}" type="slidenum">
              <a:rPr lang="en-US"/>
              <a:pPr>
                <a:defRPr/>
              </a:pPr>
              <a:t>‹#›</a:t>
            </a:fld>
            <a:endParaRPr lang="en-US" dirty="0"/>
          </a:p>
        </p:txBody>
      </p:sp>
    </p:spTree>
    <p:extLst>
      <p:ext uri="{BB962C8B-B14F-4D97-AF65-F5344CB8AC3E}">
        <p14:creationId xmlns:p14="http://schemas.microsoft.com/office/powerpoint/2010/main" val="1680595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6FE76B-895C-4C39-AC04-CD1956DECF23}"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950D8925-6FF5-488E-AEAD-D6ABB9FFDDB5}" type="slidenum">
              <a:rPr lang="en-US"/>
              <a:pPr>
                <a:defRPr/>
              </a:pPr>
              <a:t>‹#›</a:t>
            </a:fld>
            <a:endParaRPr lang="en-US" dirty="0"/>
          </a:p>
        </p:txBody>
      </p:sp>
    </p:spTree>
    <p:extLst>
      <p:ext uri="{BB962C8B-B14F-4D97-AF65-F5344CB8AC3E}">
        <p14:creationId xmlns:p14="http://schemas.microsoft.com/office/powerpoint/2010/main" val="28400403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6553200" cy="1470025"/>
          </a:xfrm>
        </p:spPr>
        <p:txBody>
          <a:bodyPr/>
          <a:lstStyle>
            <a:lvl1pPr>
              <a:defRPr>
                <a:solidFill>
                  <a:srgbClr val="00AFEB"/>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4114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0A76A5ED-BC4A-4997-A23B-4C7CA20CA760}"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D7E7732-D449-41A1-B967-E88B1F7A0216}" type="slidenum">
              <a:rPr lang="en-US"/>
              <a:pPr>
                <a:defRPr/>
              </a:pPr>
              <a:t>‹#›</a:t>
            </a:fld>
            <a:endParaRPr lang="en-US" dirty="0"/>
          </a:p>
        </p:txBody>
      </p:sp>
    </p:spTree>
    <p:extLst>
      <p:ext uri="{BB962C8B-B14F-4D97-AF65-F5344CB8AC3E}">
        <p14:creationId xmlns:p14="http://schemas.microsoft.com/office/powerpoint/2010/main" val="484401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6477000" cy="990600"/>
          </a:xfrm>
        </p:spPr>
        <p:txBody>
          <a:bodyPr/>
          <a:lstStyle>
            <a:lvl1pPr>
              <a:defRPr>
                <a:solidFill>
                  <a:srgbClr val="00A1DA"/>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D43D40BA-0489-4C72-9B1B-7109A873A6D8}"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81985101-B981-4403-9A67-CC7A0FF58ED6}" type="slidenum">
              <a:rPr lang="en-US"/>
              <a:pPr>
                <a:defRPr/>
              </a:pPr>
              <a:t>‹#›</a:t>
            </a:fld>
            <a:endParaRPr lang="en-US" dirty="0"/>
          </a:p>
        </p:txBody>
      </p:sp>
    </p:spTree>
    <p:extLst>
      <p:ext uri="{BB962C8B-B14F-4D97-AF65-F5344CB8AC3E}">
        <p14:creationId xmlns:p14="http://schemas.microsoft.com/office/powerpoint/2010/main" val="23636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solidFill>
                  <a:srgbClr val="00AFEB"/>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219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41ACC3-5929-467C-84BC-E185B3D793A2}"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7A3201B-6F3F-49AA-93DA-460EB524DA0E}" type="slidenum">
              <a:rPr lang="en-US"/>
              <a:pPr>
                <a:defRPr/>
              </a:pPr>
              <a:t>‹#›</a:t>
            </a:fld>
            <a:endParaRPr lang="en-US" dirty="0"/>
          </a:p>
        </p:txBody>
      </p:sp>
    </p:spTree>
    <p:extLst>
      <p:ext uri="{BB962C8B-B14F-4D97-AF65-F5344CB8AC3E}">
        <p14:creationId xmlns:p14="http://schemas.microsoft.com/office/powerpoint/2010/main" val="19044196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A9C778E3-937D-40A9-8BC5-B16FA7F31BDE}" type="datetime1">
              <a:rPr lang="en-US"/>
              <a:pPr>
                <a:defRPr/>
              </a:pPr>
              <a:t>6/2/2014</a:t>
            </a:fld>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D0F22A5A-68B0-45A3-88DB-5CF651B46429}" type="slidenum">
              <a:rPr lang="en-US"/>
              <a:pPr>
                <a:defRPr/>
              </a:pPr>
              <a:t>‹#›</a:t>
            </a:fld>
            <a:endParaRPr lang="en-US" dirty="0"/>
          </a:p>
        </p:txBody>
      </p:sp>
    </p:spTree>
    <p:extLst>
      <p:ext uri="{BB962C8B-B14F-4D97-AF65-F5344CB8AC3E}">
        <p14:creationId xmlns:p14="http://schemas.microsoft.com/office/powerpoint/2010/main" val="36965557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4EEBDB27-5E58-4CB2-96B9-138493D5E502}"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9D1BAE8-8C99-4076-BD50-B0976C1D8CB0}" type="slidenum">
              <a:rPr lang="en-US"/>
              <a:pPr>
                <a:defRPr/>
              </a:pPr>
              <a:t>‹#›</a:t>
            </a:fld>
            <a:endParaRPr lang="en-US" dirty="0"/>
          </a:p>
        </p:txBody>
      </p:sp>
    </p:spTree>
    <p:extLst>
      <p:ext uri="{BB962C8B-B14F-4D97-AF65-F5344CB8AC3E}">
        <p14:creationId xmlns:p14="http://schemas.microsoft.com/office/powerpoint/2010/main" val="1935933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3E2FEA41-547B-4850-A743-F7E0A4D1B9AC}"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1C46849-DC46-4782-9F91-C91F2FFCEEE4}" type="slidenum">
              <a:rPr lang="en-US"/>
              <a:pPr>
                <a:defRPr/>
              </a:pPr>
              <a:t>‹#›</a:t>
            </a:fld>
            <a:endParaRPr lang="en-US" dirty="0"/>
          </a:p>
        </p:txBody>
      </p:sp>
    </p:spTree>
    <p:extLst>
      <p:ext uri="{BB962C8B-B14F-4D97-AF65-F5344CB8AC3E}">
        <p14:creationId xmlns:p14="http://schemas.microsoft.com/office/powerpoint/2010/main" val="3537117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B191150E-958F-4BC1-AC8A-E393C019324B}"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61258C3-CA19-4686-94C6-43CF494F0600}" type="slidenum">
              <a:rPr lang="en-US"/>
              <a:pPr>
                <a:defRPr/>
              </a:pPr>
              <a:t>‹#›</a:t>
            </a:fld>
            <a:endParaRPr lang="en-US" dirty="0"/>
          </a:p>
        </p:txBody>
      </p:sp>
    </p:spTree>
    <p:extLst>
      <p:ext uri="{BB962C8B-B14F-4D97-AF65-F5344CB8AC3E}">
        <p14:creationId xmlns:p14="http://schemas.microsoft.com/office/powerpoint/2010/main" val="410041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5B14BDB7-963D-471C-8797-7D2358D87E07}"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4A29EAA-2BA4-4338-AB3F-E24CFB0E3380}" type="slidenum">
              <a:rPr lang="en-US"/>
              <a:pPr>
                <a:defRPr/>
              </a:pPr>
              <a:t>‹#›</a:t>
            </a:fld>
            <a:endParaRPr lang="en-US" dirty="0"/>
          </a:p>
        </p:txBody>
      </p:sp>
    </p:spTree>
    <p:extLst>
      <p:ext uri="{BB962C8B-B14F-4D97-AF65-F5344CB8AC3E}">
        <p14:creationId xmlns:p14="http://schemas.microsoft.com/office/powerpoint/2010/main" val="21264081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2AF36FE7-9278-4884-8FF9-BAEB761AFDAF}"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D881617-9BE7-4FF7-8714-94A2AEECCEE1}" type="slidenum">
              <a:rPr lang="en-US"/>
              <a:pPr>
                <a:defRPr/>
              </a:pPr>
              <a:t>‹#›</a:t>
            </a:fld>
            <a:endParaRPr lang="en-US" dirty="0"/>
          </a:p>
        </p:txBody>
      </p:sp>
    </p:spTree>
    <p:extLst>
      <p:ext uri="{BB962C8B-B14F-4D97-AF65-F5344CB8AC3E}">
        <p14:creationId xmlns:p14="http://schemas.microsoft.com/office/powerpoint/2010/main" val="1511069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28B8B2A4-36EC-4989-A6AF-EFF817C2239E}"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F0520D8-6532-4AE5-A46D-E39873818C24}" type="slidenum">
              <a:rPr lang="en-US"/>
              <a:pPr>
                <a:defRPr/>
              </a:pPr>
              <a:t>‹#›</a:t>
            </a:fld>
            <a:endParaRPr lang="en-US" dirty="0"/>
          </a:p>
        </p:txBody>
      </p:sp>
    </p:spTree>
    <p:extLst>
      <p:ext uri="{BB962C8B-B14F-4D97-AF65-F5344CB8AC3E}">
        <p14:creationId xmlns:p14="http://schemas.microsoft.com/office/powerpoint/2010/main" val="24394269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4975290E-9F49-42A9-A660-9494CA542DF3}" type="datetime1">
              <a:rPr lang="en-US"/>
              <a:pPr>
                <a:defRPr/>
              </a:pPr>
              <a:t>6/2/2014</a:t>
            </a:fld>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744D9A07-344E-4659-BD5C-F74FD5C6EA05}" type="slidenum">
              <a:rPr lang="en-US"/>
              <a:pPr>
                <a:defRPr/>
              </a:pPr>
              <a:t>‹#›</a:t>
            </a:fld>
            <a:endParaRPr lang="en-US" dirty="0"/>
          </a:p>
        </p:txBody>
      </p:sp>
    </p:spTree>
    <p:extLst>
      <p:ext uri="{BB962C8B-B14F-4D97-AF65-F5344CB8AC3E}">
        <p14:creationId xmlns:p14="http://schemas.microsoft.com/office/powerpoint/2010/main" val="31246702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EAE5D13A-2F94-4C68-9437-76F75628A805}"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3399F2D3-D433-42DF-AB82-2C8D535BAD6F}" type="slidenum">
              <a:rPr lang="en-US"/>
              <a:pPr>
                <a:defRPr/>
              </a:pPr>
              <a:t>‹#›</a:t>
            </a:fld>
            <a:endParaRPr lang="en-US" dirty="0"/>
          </a:p>
        </p:txBody>
      </p:sp>
    </p:spTree>
    <p:extLst>
      <p:ext uri="{BB962C8B-B14F-4D97-AF65-F5344CB8AC3E}">
        <p14:creationId xmlns:p14="http://schemas.microsoft.com/office/powerpoint/2010/main" val="34243448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77D40F6E-E999-4993-872A-5A79EFD71BBD}" type="datetime1">
              <a:rPr lang="en-US"/>
              <a:pPr>
                <a:defRPr/>
              </a:pPr>
              <a:t>6/2/2014</a:t>
            </a:fld>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58DE34B8-386C-4CF2-8C05-E400ACB7BDDA}" type="slidenum">
              <a:rPr lang="en-US"/>
              <a:pPr>
                <a:defRPr/>
              </a:pPr>
              <a:t>‹#›</a:t>
            </a:fld>
            <a:endParaRPr lang="en-US" dirty="0"/>
          </a:p>
        </p:txBody>
      </p:sp>
    </p:spTree>
    <p:extLst>
      <p:ext uri="{BB962C8B-B14F-4D97-AF65-F5344CB8AC3E}">
        <p14:creationId xmlns:p14="http://schemas.microsoft.com/office/powerpoint/2010/main" val="415630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1E31D25-BB7A-4588-809B-4CC61EAD1E50}"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663CDB2-FF82-48AA-A7AA-F173E0B8D4AF}" type="slidenum">
              <a:rPr lang="en-US"/>
              <a:pPr>
                <a:defRPr/>
              </a:pPr>
              <a:t>‹#›</a:t>
            </a:fld>
            <a:endParaRPr lang="en-US" dirty="0"/>
          </a:p>
        </p:txBody>
      </p:sp>
    </p:spTree>
    <p:extLst>
      <p:ext uri="{BB962C8B-B14F-4D97-AF65-F5344CB8AC3E}">
        <p14:creationId xmlns:p14="http://schemas.microsoft.com/office/powerpoint/2010/main" val="1357805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F50E193D-1B6A-43AA-B8D7-9C7C59EC9F06}"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6C860DB-388A-48A6-AE55-BF25DCC0CB27}" type="slidenum">
              <a:rPr lang="en-US"/>
              <a:pPr>
                <a:defRPr/>
              </a:pPr>
              <a:t>‹#›</a:t>
            </a:fld>
            <a:endParaRPr lang="en-US" dirty="0"/>
          </a:p>
        </p:txBody>
      </p:sp>
    </p:spTree>
    <p:extLst>
      <p:ext uri="{BB962C8B-B14F-4D97-AF65-F5344CB8AC3E}">
        <p14:creationId xmlns:p14="http://schemas.microsoft.com/office/powerpoint/2010/main" val="12394668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6F5D9578-F780-4CA6-A3AE-19771733DD1B}"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2DE8E0F-8B17-4FB1-B816-7A75CABD145B}" type="slidenum">
              <a:rPr lang="en-US"/>
              <a:pPr>
                <a:defRPr/>
              </a:pPr>
              <a:t>‹#›</a:t>
            </a:fld>
            <a:endParaRPr lang="en-US" dirty="0"/>
          </a:p>
        </p:txBody>
      </p:sp>
    </p:spTree>
    <p:extLst>
      <p:ext uri="{BB962C8B-B14F-4D97-AF65-F5344CB8AC3E}">
        <p14:creationId xmlns:p14="http://schemas.microsoft.com/office/powerpoint/2010/main" val="21190157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05427708-E821-4855-9D8F-9DB215F243B5}"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C5BC3FB-3F8C-45E8-8B1B-78F92EFB2238}" type="slidenum">
              <a:rPr lang="en-US"/>
              <a:pPr>
                <a:defRPr/>
              </a:pPr>
              <a:t>‹#›</a:t>
            </a:fld>
            <a:endParaRPr lang="en-US" dirty="0"/>
          </a:p>
        </p:txBody>
      </p:sp>
    </p:spTree>
    <p:extLst>
      <p:ext uri="{BB962C8B-B14F-4D97-AF65-F5344CB8AC3E}">
        <p14:creationId xmlns:p14="http://schemas.microsoft.com/office/powerpoint/2010/main" val="184744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B1E30DC0-0ED4-4CA1-BCAF-3FB51999C557}"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CE3FE27-F425-4C9C-B9F8-65CE014950FE}" type="slidenum">
              <a:rPr lang="en-US"/>
              <a:pPr>
                <a:defRPr/>
              </a:pPr>
              <a:t>‹#›</a:t>
            </a:fld>
            <a:endParaRPr lang="en-US" dirty="0"/>
          </a:p>
        </p:txBody>
      </p:sp>
    </p:spTree>
    <p:extLst>
      <p:ext uri="{BB962C8B-B14F-4D97-AF65-F5344CB8AC3E}">
        <p14:creationId xmlns:p14="http://schemas.microsoft.com/office/powerpoint/2010/main" val="1365232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FB10A4E9-9903-4D94-9BA0-B055AEDE8F4A}"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102632A8-F7D9-4BFA-BD89-E1D22DDF1B08}" type="slidenum">
              <a:rPr lang="en-US"/>
              <a:pPr>
                <a:defRPr/>
              </a:pPr>
              <a:t>‹#›</a:t>
            </a:fld>
            <a:endParaRPr lang="en-US" dirty="0"/>
          </a:p>
        </p:txBody>
      </p:sp>
    </p:spTree>
    <p:extLst>
      <p:ext uri="{BB962C8B-B14F-4D97-AF65-F5344CB8AC3E}">
        <p14:creationId xmlns:p14="http://schemas.microsoft.com/office/powerpoint/2010/main" val="6880771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6EF7F87B-F177-4C43-A26C-E0B44F86C7D3}"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2780C4C8-C5C2-4F57-AB2E-958A82A8EEDD}" type="slidenum">
              <a:rPr lang="en-US"/>
              <a:pPr>
                <a:defRPr/>
              </a:pPr>
              <a:t>‹#›</a:t>
            </a:fld>
            <a:endParaRPr lang="en-US" dirty="0"/>
          </a:p>
        </p:txBody>
      </p:sp>
    </p:spTree>
    <p:extLst>
      <p:ext uri="{BB962C8B-B14F-4D97-AF65-F5344CB8AC3E}">
        <p14:creationId xmlns:p14="http://schemas.microsoft.com/office/powerpoint/2010/main" val="27276773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CA8AAAA2-FC19-4D22-919F-45557CFF3492}"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9FDA251A-1C5B-40D5-99A9-6F1A088E94BE}" type="slidenum">
              <a:rPr lang="en-US"/>
              <a:pPr>
                <a:defRPr/>
              </a:pPr>
              <a:t>‹#›</a:t>
            </a:fld>
            <a:endParaRPr lang="en-US" dirty="0"/>
          </a:p>
        </p:txBody>
      </p:sp>
    </p:spTree>
    <p:extLst>
      <p:ext uri="{BB962C8B-B14F-4D97-AF65-F5344CB8AC3E}">
        <p14:creationId xmlns:p14="http://schemas.microsoft.com/office/powerpoint/2010/main" val="19752401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fld id="{3D31AFB3-1F9F-43A5-A90D-1E1E181B0EC5}" type="datetime1">
              <a:rPr lang="en-US"/>
              <a:pPr>
                <a:defRPr/>
              </a:pPr>
              <a:t>6/2/2014</a:t>
            </a:fld>
            <a:endParaRPr lang="en-US" dirty="0"/>
          </a:p>
        </p:txBody>
      </p:sp>
      <p:sp>
        <p:nvSpPr>
          <p:cNvPr id="3" name="Rectangle 4"/>
          <p:cNvSpPr>
            <a:spLocks noGrp="1" noChangeArrowheads="1"/>
          </p:cNvSpPr>
          <p:nvPr>
            <p:ph type="ftr" sz="quarter" idx="11"/>
          </p:nvPr>
        </p:nvSpPr>
        <p:spPr/>
        <p:txBody>
          <a:bodyPr/>
          <a:lstStyle>
            <a:lvl1pPr>
              <a:defRPr/>
            </a:lvl1pPr>
          </a:lstStyle>
          <a:p>
            <a:pPr>
              <a:defRPr/>
            </a:pPr>
            <a:endParaRPr lang="en-US"/>
          </a:p>
        </p:txBody>
      </p:sp>
      <p:sp>
        <p:nvSpPr>
          <p:cNvPr id="4" name="Rectangle 5"/>
          <p:cNvSpPr>
            <a:spLocks noGrp="1" noChangeArrowheads="1"/>
          </p:cNvSpPr>
          <p:nvPr>
            <p:ph type="sldNum" sz="quarter" idx="12"/>
          </p:nvPr>
        </p:nvSpPr>
        <p:spPr/>
        <p:txBody>
          <a:bodyPr/>
          <a:lstStyle>
            <a:lvl1pPr>
              <a:defRPr/>
            </a:lvl1pPr>
          </a:lstStyle>
          <a:p>
            <a:pPr>
              <a:defRPr/>
            </a:pPr>
            <a:fld id="{77FBA572-4F2C-4205-A87F-8F2FC5911345}" type="slidenum">
              <a:rPr lang="en-US"/>
              <a:pPr>
                <a:defRPr/>
              </a:pPr>
              <a:t>‹#›</a:t>
            </a:fld>
            <a:endParaRPr lang="en-US" dirty="0"/>
          </a:p>
        </p:txBody>
      </p:sp>
    </p:spTree>
    <p:extLst>
      <p:ext uri="{BB962C8B-B14F-4D97-AF65-F5344CB8AC3E}">
        <p14:creationId xmlns:p14="http://schemas.microsoft.com/office/powerpoint/2010/main" val="2157445351"/>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a:prstGeom prst="rect">
            <a:avLst/>
          </a:prstGeom>
        </p:spPr>
        <p:txBody>
          <a:bodyPr anchor="b"/>
          <a:lstStyle>
            <a:lvl1pPr marL="0" indent="0">
              <a:buNone/>
              <a:defRPr sz="2000">
                <a:solidFill>
                  <a:schemeClr val="tx1">
                    <a:tint val="75000"/>
                  </a:schemeClr>
                </a:solidFill>
              </a:defRPr>
            </a:lvl1pPr>
            <a:lvl2pPr marL="455546" indent="0">
              <a:buNone/>
              <a:defRPr sz="1800">
                <a:solidFill>
                  <a:schemeClr val="tx1">
                    <a:tint val="75000"/>
                  </a:schemeClr>
                </a:solidFill>
              </a:defRPr>
            </a:lvl2pPr>
            <a:lvl3pPr marL="911124" indent="0">
              <a:buNone/>
              <a:defRPr sz="1600">
                <a:solidFill>
                  <a:schemeClr val="tx1">
                    <a:tint val="75000"/>
                  </a:schemeClr>
                </a:solidFill>
              </a:defRPr>
            </a:lvl3pPr>
            <a:lvl4pPr marL="1366700" indent="0">
              <a:buNone/>
              <a:defRPr sz="1400">
                <a:solidFill>
                  <a:schemeClr val="tx1">
                    <a:tint val="75000"/>
                  </a:schemeClr>
                </a:solidFill>
              </a:defRPr>
            </a:lvl4pPr>
            <a:lvl5pPr marL="1822259" indent="0">
              <a:buNone/>
              <a:defRPr sz="1400">
                <a:solidFill>
                  <a:schemeClr val="tx1">
                    <a:tint val="75000"/>
                  </a:schemeClr>
                </a:solidFill>
              </a:defRPr>
            </a:lvl5pPr>
            <a:lvl6pPr marL="2277832" indent="0">
              <a:buNone/>
              <a:defRPr sz="1400">
                <a:solidFill>
                  <a:schemeClr val="tx1">
                    <a:tint val="75000"/>
                  </a:schemeClr>
                </a:solidFill>
              </a:defRPr>
            </a:lvl6pPr>
            <a:lvl7pPr marL="2733395" indent="0">
              <a:buNone/>
              <a:defRPr sz="1400">
                <a:solidFill>
                  <a:schemeClr val="tx1">
                    <a:tint val="75000"/>
                  </a:schemeClr>
                </a:solidFill>
              </a:defRPr>
            </a:lvl7pPr>
            <a:lvl8pPr marL="3188954" indent="0">
              <a:buNone/>
              <a:defRPr sz="1400">
                <a:solidFill>
                  <a:schemeClr val="tx1">
                    <a:tint val="75000"/>
                  </a:schemeClr>
                </a:solidFill>
              </a:defRPr>
            </a:lvl8pPr>
            <a:lvl9pPr marL="3644511"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49B12B70-4E8E-4B1B-B462-39820F528BC3}"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ABD67D7-80D0-43BD-B0B1-A455012F0180}" type="slidenum">
              <a:rPr lang="en-US"/>
              <a:pPr>
                <a:defRPr/>
              </a:pPr>
              <a:t>‹#›</a:t>
            </a:fld>
            <a:endParaRPr lang="en-US" dirty="0"/>
          </a:p>
        </p:txBody>
      </p:sp>
    </p:spTree>
    <p:extLst>
      <p:ext uri="{BB962C8B-B14F-4D97-AF65-F5344CB8AC3E}">
        <p14:creationId xmlns:p14="http://schemas.microsoft.com/office/powerpoint/2010/main" val="26750886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7E20CD45-325F-46D0-A289-C3C37DF5C78C}"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164DEEA-F964-44E0-A551-DF4D868C1B4D}" type="slidenum">
              <a:rPr lang="en-US"/>
              <a:pPr>
                <a:defRPr/>
              </a:pPr>
              <a:t>‹#›</a:t>
            </a:fld>
            <a:endParaRPr lang="en-US" dirty="0"/>
          </a:p>
        </p:txBody>
      </p:sp>
    </p:spTree>
    <p:extLst>
      <p:ext uri="{BB962C8B-B14F-4D97-AF65-F5344CB8AC3E}">
        <p14:creationId xmlns:p14="http://schemas.microsoft.com/office/powerpoint/2010/main" val="19068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EAD076-E972-4903-BF17-1B3C3DFA3B66}"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4EB68D7-C988-4638-B565-9FAF36FFACAC}" type="slidenum">
              <a:rPr lang="en-US"/>
              <a:pPr>
                <a:defRPr/>
              </a:pPr>
              <a:t>‹#›</a:t>
            </a:fld>
            <a:endParaRPr lang="en-US" dirty="0"/>
          </a:p>
        </p:txBody>
      </p:sp>
    </p:spTree>
    <p:extLst>
      <p:ext uri="{BB962C8B-B14F-4D97-AF65-F5344CB8AC3E}">
        <p14:creationId xmlns:p14="http://schemas.microsoft.com/office/powerpoint/2010/main" val="34636314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1507B0E9-0B26-43E7-8724-83F7E3A252FD}"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D397714B-F2AE-439A-A2A1-03212D12DEBB}" type="slidenum">
              <a:rPr lang="en-US"/>
              <a:pPr>
                <a:defRPr/>
              </a:pPr>
              <a:t>‹#›</a:t>
            </a:fld>
            <a:endParaRPr lang="en-US" dirty="0"/>
          </a:p>
        </p:txBody>
      </p:sp>
    </p:spTree>
    <p:extLst>
      <p:ext uri="{BB962C8B-B14F-4D97-AF65-F5344CB8AC3E}">
        <p14:creationId xmlns:p14="http://schemas.microsoft.com/office/powerpoint/2010/main" val="33736069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6477000" cy="9906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2F0F77C7-BF23-4964-9B8B-CFF00745A42B}"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8AACAA6-68F1-4F03-BB04-DA7B35A45B5E}" type="slidenum">
              <a:rPr lang="en-US"/>
              <a:pPr>
                <a:defRPr/>
              </a:pPr>
              <a:t>‹#›</a:t>
            </a:fld>
            <a:endParaRPr lang="en-US" dirty="0"/>
          </a:p>
        </p:txBody>
      </p:sp>
    </p:spTree>
    <p:extLst>
      <p:ext uri="{BB962C8B-B14F-4D97-AF65-F5344CB8AC3E}">
        <p14:creationId xmlns:p14="http://schemas.microsoft.com/office/powerpoint/2010/main" val="1366654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B8C2DD-8E7F-4150-9298-D847B792F2FF}"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AAC38248-4067-4459-9908-CBAC56C99802}" type="slidenum">
              <a:rPr lang="en-US"/>
              <a:pPr>
                <a:defRPr/>
              </a:pPr>
              <a:t>‹#›</a:t>
            </a:fld>
            <a:endParaRPr lang="en-US" dirty="0"/>
          </a:p>
        </p:txBody>
      </p:sp>
    </p:spTree>
    <p:extLst>
      <p:ext uri="{BB962C8B-B14F-4D97-AF65-F5344CB8AC3E}">
        <p14:creationId xmlns:p14="http://schemas.microsoft.com/office/powerpoint/2010/main" val="8247687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solidFill>
                  <a:schemeClr val="tx1">
                    <a:tint val="75000"/>
                  </a:schemeClr>
                </a:solidFill>
              </a:defRPr>
            </a:lvl1pPr>
            <a:lvl2pPr marL="455546" indent="0">
              <a:buNone/>
              <a:defRPr sz="1800">
                <a:solidFill>
                  <a:schemeClr val="tx1">
                    <a:tint val="75000"/>
                  </a:schemeClr>
                </a:solidFill>
              </a:defRPr>
            </a:lvl2pPr>
            <a:lvl3pPr marL="911124" indent="0">
              <a:buNone/>
              <a:defRPr sz="1600">
                <a:solidFill>
                  <a:schemeClr val="tx1">
                    <a:tint val="75000"/>
                  </a:schemeClr>
                </a:solidFill>
              </a:defRPr>
            </a:lvl3pPr>
            <a:lvl4pPr marL="1366700" indent="0">
              <a:buNone/>
              <a:defRPr sz="1400">
                <a:solidFill>
                  <a:schemeClr val="tx1">
                    <a:tint val="75000"/>
                  </a:schemeClr>
                </a:solidFill>
              </a:defRPr>
            </a:lvl4pPr>
            <a:lvl5pPr marL="1822259" indent="0">
              <a:buNone/>
              <a:defRPr sz="1400">
                <a:solidFill>
                  <a:schemeClr val="tx1">
                    <a:tint val="75000"/>
                  </a:schemeClr>
                </a:solidFill>
              </a:defRPr>
            </a:lvl5pPr>
            <a:lvl6pPr marL="2277832" indent="0">
              <a:buNone/>
              <a:defRPr sz="1400">
                <a:solidFill>
                  <a:schemeClr val="tx1">
                    <a:tint val="75000"/>
                  </a:schemeClr>
                </a:solidFill>
              </a:defRPr>
            </a:lvl6pPr>
            <a:lvl7pPr marL="2733395" indent="0">
              <a:buNone/>
              <a:defRPr sz="1400">
                <a:solidFill>
                  <a:schemeClr val="tx1">
                    <a:tint val="75000"/>
                  </a:schemeClr>
                </a:solidFill>
              </a:defRPr>
            </a:lvl7pPr>
            <a:lvl8pPr marL="3188954" indent="0">
              <a:buNone/>
              <a:defRPr sz="1400">
                <a:solidFill>
                  <a:schemeClr val="tx1">
                    <a:tint val="75000"/>
                  </a:schemeClr>
                </a:solidFill>
              </a:defRPr>
            </a:lvl8pPr>
            <a:lvl9pPr marL="3644511" indent="0">
              <a:buNone/>
              <a:defRPr sz="1400">
                <a:solidFill>
                  <a:schemeClr val="tx1">
                    <a:tint val="75000"/>
                  </a:schemeClr>
                </a:solidFill>
              </a:defRPr>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1B714FF-29AE-4749-979B-F95009F824A7}"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0C7B5CE-ACA3-43F7-8E61-06BE62150253}" type="slidenum">
              <a:rPr lang="en-US"/>
              <a:pPr>
                <a:defRPr/>
              </a:pPr>
              <a:t>‹#›</a:t>
            </a:fld>
            <a:endParaRPr lang="en-US" dirty="0"/>
          </a:p>
        </p:txBody>
      </p:sp>
    </p:spTree>
    <p:extLst>
      <p:ext uri="{BB962C8B-B14F-4D97-AF65-F5344CB8AC3E}">
        <p14:creationId xmlns:p14="http://schemas.microsoft.com/office/powerpoint/2010/main" val="3854495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981200"/>
            <a:ext cx="64008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9F489F-EE74-4129-8FF0-66462D861892}"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40CB933-D87B-403F-9478-0090E254A85F}" type="slidenum">
              <a:rPr lang="en-US"/>
              <a:pPr>
                <a:defRPr/>
              </a:pPr>
              <a:t>‹#›</a:t>
            </a:fld>
            <a:endParaRPr lang="en-US" dirty="0"/>
          </a:p>
        </p:txBody>
      </p:sp>
    </p:spTree>
    <p:extLst>
      <p:ext uri="{BB962C8B-B14F-4D97-AF65-F5344CB8AC3E}">
        <p14:creationId xmlns:p14="http://schemas.microsoft.com/office/powerpoint/2010/main" val="10412223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DA940F-BFEA-47E5-87B7-D480CD645DA9}"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96A6537-7377-4287-854D-CB27FD076370}" type="slidenum">
              <a:rPr lang="en-US"/>
              <a:pPr>
                <a:defRPr/>
              </a:pPr>
              <a:t>‹#›</a:t>
            </a:fld>
            <a:endParaRPr lang="en-US" dirty="0"/>
          </a:p>
        </p:txBody>
      </p:sp>
    </p:spTree>
    <p:extLst>
      <p:ext uri="{BB962C8B-B14F-4D97-AF65-F5344CB8AC3E}">
        <p14:creationId xmlns:p14="http://schemas.microsoft.com/office/powerpoint/2010/main" val="196002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46DAEA69-73D0-4B1E-AF0B-1044FD5489BB}"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9BF0DAA3-8B12-4C9E-B011-2D4995C78DDA}" type="slidenum">
              <a:rPr lang="en-US"/>
              <a:pPr>
                <a:defRPr/>
              </a:pPr>
              <a:t>‹#›</a:t>
            </a:fld>
            <a:endParaRPr lang="en-US" dirty="0"/>
          </a:p>
        </p:txBody>
      </p:sp>
    </p:spTree>
    <p:extLst>
      <p:ext uri="{BB962C8B-B14F-4D97-AF65-F5344CB8AC3E}">
        <p14:creationId xmlns:p14="http://schemas.microsoft.com/office/powerpoint/2010/main" val="2593253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DFB358-4E13-4408-B70E-96BA48E4FF2C}"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967CC3E-660A-49D3-A2EA-4599757861C0}" type="slidenum">
              <a:rPr lang="en-US"/>
              <a:pPr>
                <a:defRPr/>
              </a:pPr>
              <a:t>‹#›</a:t>
            </a:fld>
            <a:endParaRPr lang="en-US" dirty="0"/>
          </a:p>
        </p:txBody>
      </p:sp>
    </p:spTree>
    <p:extLst>
      <p:ext uri="{BB962C8B-B14F-4D97-AF65-F5344CB8AC3E}">
        <p14:creationId xmlns:p14="http://schemas.microsoft.com/office/powerpoint/2010/main" val="18851918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295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95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0891E2-EB56-4C86-BD3B-C84FBF1B0288}"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32573AB-7BB4-41CE-90B8-7BA68F7539EC}" type="slidenum">
              <a:rPr lang="en-US"/>
              <a:pPr>
                <a:defRPr/>
              </a:pPr>
              <a:t>‹#›</a:t>
            </a:fld>
            <a:endParaRPr lang="en-US" dirty="0"/>
          </a:p>
        </p:txBody>
      </p:sp>
    </p:spTree>
    <p:extLst>
      <p:ext uri="{BB962C8B-B14F-4D97-AF65-F5344CB8AC3E}">
        <p14:creationId xmlns:p14="http://schemas.microsoft.com/office/powerpoint/2010/main" val="14353665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2E6354-0057-4746-B9CE-B2D3E1B21C19}"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78B9E-FA5C-430A-A1C3-B200E0ED1D43}" type="slidenum">
              <a:rPr lang="en-US"/>
              <a:pPr>
                <a:defRPr/>
              </a:pPr>
              <a:t>‹#›</a:t>
            </a:fld>
            <a:endParaRPr lang="en-US" dirty="0"/>
          </a:p>
        </p:txBody>
      </p:sp>
    </p:spTree>
    <p:extLst>
      <p:ext uri="{BB962C8B-B14F-4D97-AF65-F5344CB8AC3E}">
        <p14:creationId xmlns:p14="http://schemas.microsoft.com/office/powerpoint/2010/main" val="170999075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2133600"/>
            <a:ext cx="64008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5C3BC3-963F-40F4-BFDC-9FF35350FDC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8DE6FDE-C8CB-49F2-961D-4E12C4363B70}" type="slidenum">
              <a:rPr lang="en-US"/>
              <a:pPr>
                <a:defRPr/>
              </a:pPr>
              <a:t>‹#›</a:t>
            </a:fld>
            <a:endParaRPr lang="en-US" dirty="0"/>
          </a:p>
        </p:txBody>
      </p:sp>
    </p:spTree>
    <p:extLst>
      <p:ext uri="{BB962C8B-B14F-4D97-AF65-F5344CB8AC3E}">
        <p14:creationId xmlns:p14="http://schemas.microsoft.com/office/powerpoint/2010/main" val="675526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6553200" cy="1470025"/>
          </a:xfrm>
        </p:spPr>
        <p:txBody>
          <a:bodyPr/>
          <a:lstStyle>
            <a:lvl1pPr>
              <a:defRPr>
                <a:solidFill>
                  <a:srgbClr val="00AFEB"/>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4114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1CD4935D-4462-4424-B1D7-AAFA784DA985}"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4B130D9-82B4-46DB-8ECF-BF9837FF56D9}" type="slidenum">
              <a:rPr lang="en-US"/>
              <a:pPr>
                <a:defRPr/>
              </a:pPr>
              <a:t>‹#›</a:t>
            </a:fld>
            <a:endParaRPr lang="en-US" dirty="0"/>
          </a:p>
        </p:txBody>
      </p:sp>
    </p:spTree>
    <p:extLst>
      <p:ext uri="{BB962C8B-B14F-4D97-AF65-F5344CB8AC3E}">
        <p14:creationId xmlns:p14="http://schemas.microsoft.com/office/powerpoint/2010/main" val="3165260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6477000" cy="990600"/>
          </a:xfrm>
        </p:spPr>
        <p:txBody>
          <a:bodyPr/>
          <a:lstStyle>
            <a:lvl1pPr>
              <a:defRPr>
                <a:solidFill>
                  <a:srgbClr val="00A1DA"/>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33DFA732-06D9-437A-B073-1407A852B4D8}"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6BD79D3-5556-4BD5-9CC7-43DD1E1989A7}" type="slidenum">
              <a:rPr lang="en-US"/>
              <a:pPr>
                <a:defRPr/>
              </a:pPr>
              <a:t>‹#›</a:t>
            </a:fld>
            <a:endParaRPr lang="en-US" dirty="0"/>
          </a:p>
        </p:txBody>
      </p:sp>
    </p:spTree>
    <p:extLst>
      <p:ext uri="{BB962C8B-B14F-4D97-AF65-F5344CB8AC3E}">
        <p14:creationId xmlns:p14="http://schemas.microsoft.com/office/powerpoint/2010/main" val="15880745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39FF390C-3715-44AE-A6FA-03A8A12348AB}" type="datetime1">
              <a:rPr lang="en-US"/>
              <a:pPr>
                <a:defRPr/>
              </a:pPr>
              <a:t>6/2/2014</a:t>
            </a:fld>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B436C90-20C8-49F4-9D71-09D25582CE5E}" type="slidenum">
              <a:rPr lang="en-US"/>
              <a:pPr>
                <a:defRPr/>
              </a:pPr>
              <a:t>‹#›</a:t>
            </a:fld>
            <a:endParaRPr lang="en-US" dirty="0"/>
          </a:p>
        </p:txBody>
      </p:sp>
    </p:spTree>
    <p:extLst>
      <p:ext uri="{BB962C8B-B14F-4D97-AF65-F5344CB8AC3E}">
        <p14:creationId xmlns:p14="http://schemas.microsoft.com/office/powerpoint/2010/main" val="14143355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FD37A852-9E7A-4465-9E33-6AEB2972EC47}"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267C9FF7-854A-4FFE-A447-41BC7965D0CC}" type="slidenum">
              <a:rPr lang="en-US"/>
              <a:pPr>
                <a:defRPr/>
              </a:pPr>
              <a:t>‹#›</a:t>
            </a:fld>
            <a:endParaRPr lang="en-US" dirty="0"/>
          </a:p>
        </p:txBody>
      </p:sp>
    </p:spTree>
    <p:extLst>
      <p:ext uri="{BB962C8B-B14F-4D97-AF65-F5344CB8AC3E}">
        <p14:creationId xmlns:p14="http://schemas.microsoft.com/office/powerpoint/2010/main" val="2052743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354FAE4-E174-4BC0-B218-103DAE623CA2}"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FDB3F7A-443D-413E-9184-720A0F56AC02}" type="slidenum">
              <a:rPr lang="en-US"/>
              <a:pPr>
                <a:defRPr/>
              </a:pPr>
              <a:t>‹#›</a:t>
            </a:fld>
            <a:endParaRPr lang="en-US" dirty="0"/>
          </a:p>
        </p:txBody>
      </p:sp>
    </p:spTree>
    <p:extLst>
      <p:ext uri="{BB962C8B-B14F-4D97-AF65-F5344CB8AC3E}">
        <p14:creationId xmlns:p14="http://schemas.microsoft.com/office/powerpoint/2010/main" val="10122750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2057400"/>
            <a:ext cx="64008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2F53B4-F89D-4423-A651-FF86CA80ECC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C1CEDBF-0BC0-4CD4-A662-8F65113CF0BA}" type="slidenum">
              <a:rPr lang="en-US"/>
              <a:pPr>
                <a:defRPr/>
              </a:pPr>
              <a:t>‹#›</a:t>
            </a:fld>
            <a:endParaRPr lang="en-US" dirty="0"/>
          </a:p>
        </p:txBody>
      </p:sp>
    </p:spTree>
    <p:extLst>
      <p:ext uri="{BB962C8B-B14F-4D97-AF65-F5344CB8AC3E}">
        <p14:creationId xmlns:p14="http://schemas.microsoft.com/office/powerpoint/2010/main" val="16918212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sz="4000">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F2EB5E-C8AD-4A9B-8412-66BB73ADD36F}"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18E03BA-D99F-446D-B511-E69FE1B80CC0}" type="slidenum">
              <a:rPr lang="en-US"/>
              <a:pPr>
                <a:defRPr/>
              </a:pPr>
              <a:t>‹#›</a:t>
            </a:fld>
            <a:endParaRPr lang="en-US" dirty="0"/>
          </a:p>
        </p:txBody>
      </p:sp>
    </p:spTree>
    <p:extLst>
      <p:ext uri="{BB962C8B-B14F-4D97-AF65-F5344CB8AC3E}">
        <p14:creationId xmlns:p14="http://schemas.microsoft.com/office/powerpoint/2010/main" val="8365179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DD86B9F-F736-4BC5-8E21-EF5BE8D5E66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B015BA73-1A72-4E03-A412-DF8E6D7EF33B}" type="slidenum">
              <a:rPr lang="en-US"/>
              <a:pPr>
                <a:defRPr/>
              </a:pPr>
              <a:t>‹#›</a:t>
            </a:fld>
            <a:endParaRPr lang="en-US" dirty="0"/>
          </a:p>
        </p:txBody>
      </p:sp>
    </p:spTree>
    <p:extLst>
      <p:ext uri="{BB962C8B-B14F-4D97-AF65-F5344CB8AC3E}">
        <p14:creationId xmlns:p14="http://schemas.microsoft.com/office/powerpoint/2010/main" val="29141770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D631E0-30C3-4B1C-8A5C-1474A4FFDA8D}"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8C9C134C-CB19-4D5E-A9A9-C792F3DAC077}" type="slidenum">
              <a:rPr lang="en-US"/>
              <a:pPr>
                <a:defRPr/>
              </a:pPr>
              <a:t>‹#›</a:t>
            </a:fld>
            <a:endParaRPr lang="en-US" dirty="0"/>
          </a:p>
        </p:txBody>
      </p:sp>
    </p:spTree>
    <p:extLst>
      <p:ext uri="{BB962C8B-B14F-4D97-AF65-F5344CB8AC3E}">
        <p14:creationId xmlns:p14="http://schemas.microsoft.com/office/powerpoint/2010/main" val="35831574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solidFill>
                  <a:srgbClr val="00AFEB"/>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219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67F630-6996-467B-A574-88E6A0C22F94}"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C43CA8E-82D2-49A1-B25D-8C5F7603D9F3}" type="slidenum">
              <a:rPr lang="en-US"/>
              <a:pPr>
                <a:defRPr/>
              </a:pPr>
              <a:t>‹#›</a:t>
            </a:fld>
            <a:endParaRPr lang="en-US" dirty="0"/>
          </a:p>
        </p:txBody>
      </p:sp>
    </p:spTree>
    <p:extLst>
      <p:ext uri="{BB962C8B-B14F-4D97-AF65-F5344CB8AC3E}">
        <p14:creationId xmlns:p14="http://schemas.microsoft.com/office/powerpoint/2010/main" val="1086730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C8946E8-9E05-4481-908B-208972AB894E}"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40D3F54-B873-4ACF-9E45-9881E0C28B45}" type="slidenum">
              <a:rPr lang="en-US"/>
              <a:pPr>
                <a:defRPr/>
              </a:pPr>
              <a:t>‹#›</a:t>
            </a:fld>
            <a:endParaRPr lang="en-US" dirty="0"/>
          </a:p>
        </p:txBody>
      </p:sp>
    </p:spTree>
    <p:extLst>
      <p:ext uri="{BB962C8B-B14F-4D97-AF65-F5344CB8AC3E}">
        <p14:creationId xmlns:p14="http://schemas.microsoft.com/office/powerpoint/2010/main" val="8943812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5E82914-7DF0-4845-BFA5-75BFA8A9078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81A3CB8-C718-47E6-9BBA-12446ABB03DE}" type="slidenum">
              <a:rPr lang="en-US"/>
              <a:pPr>
                <a:defRPr/>
              </a:pPr>
              <a:t>‹#›</a:t>
            </a:fld>
            <a:endParaRPr lang="en-US" dirty="0"/>
          </a:p>
        </p:txBody>
      </p:sp>
    </p:spTree>
    <p:extLst>
      <p:ext uri="{BB962C8B-B14F-4D97-AF65-F5344CB8AC3E}">
        <p14:creationId xmlns:p14="http://schemas.microsoft.com/office/powerpoint/2010/main" val="29420744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58EB1D-D18F-440F-B08A-12E0EA27E83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506B2F7-8B37-4D6B-9EF1-E103B54D8458}" type="slidenum">
              <a:rPr lang="en-US"/>
              <a:pPr>
                <a:defRPr/>
              </a:pPr>
              <a:t>‹#›</a:t>
            </a:fld>
            <a:endParaRPr lang="en-US" dirty="0"/>
          </a:p>
        </p:txBody>
      </p:sp>
    </p:spTree>
    <p:extLst>
      <p:ext uri="{BB962C8B-B14F-4D97-AF65-F5344CB8AC3E}">
        <p14:creationId xmlns:p14="http://schemas.microsoft.com/office/powerpoint/2010/main" val="7156498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30A53691-3ABD-4AD9-860E-67AF1077942F}"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B6D1399-CFFE-49C6-B79E-AA331855A799}" type="slidenum">
              <a:rPr lang="en-US"/>
              <a:pPr>
                <a:defRPr/>
              </a:pPr>
              <a:t>‹#›</a:t>
            </a:fld>
            <a:endParaRPr lang="en-US" dirty="0"/>
          </a:p>
        </p:txBody>
      </p:sp>
    </p:spTree>
    <p:extLst>
      <p:ext uri="{BB962C8B-B14F-4D97-AF65-F5344CB8AC3E}">
        <p14:creationId xmlns:p14="http://schemas.microsoft.com/office/powerpoint/2010/main" val="4564844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79C63208-513D-4E17-9F7D-BA98F946AD20}"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9F5CA55-E95C-4246-B454-89AB0603A13F}" type="slidenum">
              <a:rPr lang="en-US"/>
              <a:pPr>
                <a:defRPr/>
              </a:pPr>
              <a:t>‹#›</a:t>
            </a:fld>
            <a:endParaRPr lang="en-US" dirty="0"/>
          </a:p>
        </p:txBody>
      </p:sp>
    </p:spTree>
    <p:extLst>
      <p:ext uri="{BB962C8B-B14F-4D97-AF65-F5344CB8AC3E}">
        <p14:creationId xmlns:p14="http://schemas.microsoft.com/office/powerpoint/2010/main" val="19156406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015A68B2-2DE8-4241-8E0D-A1CB1A348715}"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A59F361-7F07-46D3-8025-991B21CA39B3}" type="slidenum">
              <a:rPr lang="en-US"/>
              <a:pPr>
                <a:defRPr/>
              </a:pPr>
              <a:t>‹#›</a:t>
            </a:fld>
            <a:endParaRPr lang="en-US" dirty="0"/>
          </a:p>
        </p:txBody>
      </p:sp>
    </p:spTree>
    <p:extLst>
      <p:ext uri="{BB962C8B-B14F-4D97-AF65-F5344CB8AC3E}">
        <p14:creationId xmlns:p14="http://schemas.microsoft.com/office/powerpoint/2010/main" val="31396677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1736F979-DA41-4C7F-BABE-D36BD7111254}"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825283E-491C-4394-B086-40098A642272}" type="slidenum">
              <a:rPr lang="en-US"/>
              <a:pPr>
                <a:defRPr/>
              </a:pPr>
              <a:t>‹#›</a:t>
            </a:fld>
            <a:endParaRPr lang="en-US" dirty="0"/>
          </a:p>
        </p:txBody>
      </p:sp>
    </p:spTree>
    <p:extLst>
      <p:ext uri="{BB962C8B-B14F-4D97-AF65-F5344CB8AC3E}">
        <p14:creationId xmlns:p14="http://schemas.microsoft.com/office/powerpoint/2010/main" val="4681351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7D07D11D-6281-4A43-B026-0DD64EC56AC2}" type="datetime1">
              <a:rPr lang="en-US"/>
              <a:pPr>
                <a:defRPr/>
              </a:pPr>
              <a:t>6/2/2014</a:t>
            </a:fld>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5F0FB4F7-9ACD-4AF2-BA33-FC04BA57CA55}" type="slidenum">
              <a:rPr lang="en-US"/>
              <a:pPr>
                <a:defRPr/>
              </a:pPr>
              <a:t>‹#›</a:t>
            </a:fld>
            <a:endParaRPr lang="en-US" dirty="0"/>
          </a:p>
        </p:txBody>
      </p:sp>
    </p:spTree>
    <p:extLst>
      <p:ext uri="{BB962C8B-B14F-4D97-AF65-F5344CB8AC3E}">
        <p14:creationId xmlns:p14="http://schemas.microsoft.com/office/powerpoint/2010/main" val="24448875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FCDF65A9-DEAE-4A04-A82D-3B2A53D32AB1}"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CB575396-5A6F-45B3-8F92-B58A623F6703}" type="slidenum">
              <a:rPr lang="en-US"/>
              <a:pPr>
                <a:defRPr/>
              </a:pPr>
              <a:t>‹#›</a:t>
            </a:fld>
            <a:endParaRPr lang="en-US" dirty="0"/>
          </a:p>
        </p:txBody>
      </p:sp>
    </p:spTree>
    <p:extLst>
      <p:ext uri="{BB962C8B-B14F-4D97-AF65-F5344CB8AC3E}">
        <p14:creationId xmlns:p14="http://schemas.microsoft.com/office/powerpoint/2010/main" val="29108224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D2F13C84-FB55-44E3-8113-034BAE4D06EF}" type="datetime1">
              <a:rPr lang="en-US"/>
              <a:pPr>
                <a:defRPr/>
              </a:pPr>
              <a:t>6/2/2014</a:t>
            </a:fld>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525AEC57-F11E-4452-8AEE-A1319C8FE675}" type="slidenum">
              <a:rPr lang="en-US"/>
              <a:pPr>
                <a:defRPr/>
              </a:pPr>
              <a:t>‹#›</a:t>
            </a:fld>
            <a:endParaRPr lang="en-US" dirty="0"/>
          </a:p>
        </p:txBody>
      </p:sp>
    </p:spTree>
    <p:extLst>
      <p:ext uri="{BB962C8B-B14F-4D97-AF65-F5344CB8AC3E}">
        <p14:creationId xmlns:p14="http://schemas.microsoft.com/office/powerpoint/2010/main" val="14733003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66B6A31F-CFE1-4568-8338-F313DBCF888F}"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254C0DD-3816-4C58-BD3E-5B9B31BBC352}" type="slidenum">
              <a:rPr lang="en-US"/>
              <a:pPr>
                <a:defRPr/>
              </a:pPr>
              <a:t>‹#›</a:t>
            </a:fld>
            <a:endParaRPr lang="en-US" dirty="0"/>
          </a:p>
        </p:txBody>
      </p:sp>
    </p:spTree>
    <p:extLst>
      <p:ext uri="{BB962C8B-B14F-4D97-AF65-F5344CB8AC3E}">
        <p14:creationId xmlns:p14="http://schemas.microsoft.com/office/powerpoint/2010/main" val="223085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5E63413-C801-454C-9BEC-0114EF606C21}"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0BAD6A0-57C7-4422-BBAB-A7D161934E51}" type="slidenum">
              <a:rPr lang="en-US"/>
              <a:pPr>
                <a:defRPr/>
              </a:pPr>
              <a:t>‹#›</a:t>
            </a:fld>
            <a:endParaRPr lang="en-US" dirty="0"/>
          </a:p>
        </p:txBody>
      </p:sp>
    </p:spTree>
    <p:extLst>
      <p:ext uri="{BB962C8B-B14F-4D97-AF65-F5344CB8AC3E}">
        <p14:creationId xmlns:p14="http://schemas.microsoft.com/office/powerpoint/2010/main" val="11791522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DD7FC1B6-4423-437C-BEE3-BD7DAC9EAF66}" type="datetime1">
              <a:rPr lang="en-US"/>
              <a:pPr>
                <a:defRPr/>
              </a:pPr>
              <a:t>6/2/2014</a:t>
            </a:fld>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D428138-2F3D-49BC-84B7-092790A37799}" type="slidenum">
              <a:rPr lang="en-US"/>
              <a:pPr>
                <a:defRPr/>
              </a:pPr>
              <a:t>‹#›</a:t>
            </a:fld>
            <a:endParaRPr lang="en-US" dirty="0"/>
          </a:p>
        </p:txBody>
      </p:sp>
    </p:spTree>
    <p:extLst>
      <p:ext uri="{BB962C8B-B14F-4D97-AF65-F5344CB8AC3E}">
        <p14:creationId xmlns:p14="http://schemas.microsoft.com/office/powerpoint/2010/main" val="24037298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F3EF99C1-15E4-4195-8492-5C4E372EA5C5}"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C8153E6-1A5C-41B6-B0F8-83DF224C4F5B}" type="slidenum">
              <a:rPr lang="en-US"/>
              <a:pPr>
                <a:defRPr/>
              </a:pPr>
              <a:t>‹#›</a:t>
            </a:fld>
            <a:endParaRPr lang="en-US" dirty="0"/>
          </a:p>
        </p:txBody>
      </p:sp>
    </p:spTree>
    <p:extLst>
      <p:ext uri="{BB962C8B-B14F-4D97-AF65-F5344CB8AC3E}">
        <p14:creationId xmlns:p14="http://schemas.microsoft.com/office/powerpoint/2010/main" val="37401791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D8272159-DFC5-4D16-B6D0-CDED371988C8}" type="datetime1">
              <a:rPr lang="en-US"/>
              <a:pPr>
                <a:defRPr/>
              </a:pPr>
              <a:t>6/2/2014</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B5B96A2-7F2C-44B5-86FA-C94D6FCD33E0}" type="slidenum">
              <a:rPr lang="en-US"/>
              <a:pPr>
                <a:defRPr/>
              </a:pPr>
              <a:t>‹#›</a:t>
            </a:fld>
            <a:endParaRPr lang="en-US" dirty="0"/>
          </a:p>
        </p:txBody>
      </p:sp>
    </p:spTree>
    <p:extLst>
      <p:ext uri="{BB962C8B-B14F-4D97-AF65-F5344CB8AC3E}">
        <p14:creationId xmlns:p14="http://schemas.microsoft.com/office/powerpoint/2010/main" val="4765100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682E24AE-33AC-4094-905B-AD75AA95C340}"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3546DBAB-E92D-4A96-B8F3-B18392FC8FB2}" type="slidenum">
              <a:rPr lang="en-US"/>
              <a:pPr>
                <a:defRPr/>
              </a:pPr>
              <a:t>‹#›</a:t>
            </a:fld>
            <a:endParaRPr lang="en-US" dirty="0"/>
          </a:p>
        </p:txBody>
      </p:sp>
    </p:spTree>
    <p:extLst>
      <p:ext uri="{BB962C8B-B14F-4D97-AF65-F5344CB8AC3E}">
        <p14:creationId xmlns:p14="http://schemas.microsoft.com/office/powerpoint/2010/main" val="8100863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EDA16792-DCC8-4E60-834B-DADC04343D94}"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4082ED58-9C31-4CCC-AF80-E8AD1E3F1B1C}" type="slidenum">
              <a:rPr lang="en-US"/>
              <a:pPr>
                <a:defRPr/>
              </a:pPr>
              <a:t>‹#›</a:t>
            </a:fld>
            <a:endParaRPr lang="en-US" dirty="0"/>
          </a:p>
        </p:txBody>
      </p:sp>
    </p:spTree>
    <p:extLst>
      <p:ext uri="{BB962C8B-B14F-4D97-AF65-F5344CB8AC3E}">
        <p14:creationId xmlns:p14="http://schemas.microsoft.com/office/powerpoint/2010/main" val="9636303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A47EF1-A09B-4147-8726-8CA663F43972}"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C09A6BF-7CBD-47CB-B1C5-5C51B97C5A3C}" type="slidenum">
              <a:rPr lang="en-US"/>
              <a:pPr>
                <a:defRPr/>
              </a:pPr>
              <a:t>‹#›</a:t>
            </a:fld>
            <a:endParaRPr lang="en-US" dirty="0"/>
          </a:p>
        </p:txBody>
      </p:sp>
    </p:spTree>
    <p:extLst>
      <p:ext uri="{BB962C8B-B14F-4D97-AF65-F5344CB8AC3E}">
        <p14:creationId xmlns:p14="http://schemas.microsoft.com/office/powerpoint/2010/main" val="4664586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167967-4476-4AB9-B3F9-810EED320E4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F405AAE-BB97-4001-9D59-397E788868B0}" type="slidenum">
              <a:rPr lang="en-US"/>
              <a:pPr>
                <a:defRPr/>
              </a:pPr>
              <a:t>‹#›</a:t>
            </a:fld>
            <a:endParaRPr lang="en-US" dirty="0"/>
          </a:p>
        </p:txBody>
      </p:sp>
    </p:spTree>
    <p:extLst>
      <p:ext uri="{BB962C8B-B14F-4D97-AF65-F5344CB8AC3E}">
        <p14:creationId xmlns:p14="http://schemas.microsoft.com/office/powerpoint/2010/main" val="33828426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08E0BA-00F8-4EAA-87FF-A9E99CC53E5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3512F05-3D45-4610-B9E9-3E26C1C0D11C}" type="slidenum">
              <a:rPr lang="en-US"/>
              <a:pPr>
                <a:defRPr/>
              </a:pPr>
              <a:t>‹#›</a:t>
            </a:fld>
            <a:endParaRPr lang="en-US" dirty="0"/>
          </a:p>
        </p:txBody>
      </p:sp>
    </p:spTree>
    <p:extLst>
      <p:ext uri="{BB962C8B-B14F-4D97-AF65-F5344CB8AC3E}">
        <p14:creationId xmlns:p14="http://schemas.microsoft.com/office/powerpoint/2010/main" val="3096312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3CE192B-4745-4C0E-A91B-9CC4E534BAFC}"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20F59E7-8A74-4681-BF1F-932C7AF6BA57}" type="slidenum">
              <a:rPr lang="en-US"/>
              <a:pPr>
                <a:defRPr/>
              </a:pPr>
              <a:t>‹#›</a:t>
            </a:fld>
            <a:endParaRPr lang="en-US" dirty="0"/>
          </a:p>
        </p:txBody>
      </p:sp>
    </p:spTree>
    <p:extLst>
      <p:ext uri="{BB962C8B-B14F-4D97-AF65-F5344CB8AC3E}">
        <p14:creationId xmlns:p14="http://schemas.microsoft.com/office/powerpoint/2010/main" val="20235395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D8C3CA7-B118-49D6-9D9B-B59470469BC1}"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8908184F-B9FB-458E-9EA1-4A6655D380F3}" type="slidenum">
              <a:rPr lang="en-US"/>
              <a:pPr>
                <a:defRPr/>
              </a:pPr>
              <a:t>‹#›</a:t>
            </a:fld>
            <a:endParaRPr lang="en-US" dirty="0"/>
          </a:p>
        </p:txBody>
      </p:sp>
    </p:spTree>
    <p:extLst>
      <p:ext uri="{BB962C8B-B14F-4D97-AF65-F5344CB8AC3E}">
        <p14:creationId xmlns:p14="http://schemas.microsoft.com/office/powerpoint/2010/main" val="116806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DBB0229-B022-4AE0-8937-E20F01C5BF1F}"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DEF33F70-6422-4046-887D-5D5D7D75F75E}" type="slidenum">
              <a:rPr lang="en-US"/>
              <a:pPr>
                <a:defRPr/>
              </a:pPr>
              <a:t>‹#›</a:t>
            </a:fld>
            <a:endParaRPr lang="en-US" dirty="0"/>
          </a:p>
        </p:txBody>
      </p:sp>
    </p:spTree>
    <p:extLst>
      <p:ext uri="{BB962C8B-B14F-4D97-AF65-F5344CB8AC3E}">
        <p14:creationId xmlns:p14="http://schemas.microsoft.com/office/powerpoint/2010/main" val="40901173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11B96C6-4858-4DE7-99B4-373E6896A3C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B49FC83-CA30-46B6-BC91-7C7CCBE1747F}" type="slidenum">
              <a:rPr lang="en-US"/>
              <a:pPr>
                <a:defRPr/>
              </a:pPr>
              <a:t>‹#›</a:t>
            </a:fld>
            <a:endParaRPr lang="en-US" dirty="0"/>
          </a:p>
        </p:txBody>
      </p:sp>
    </p:spTree>
    <p:extLst>
      <p:ext uri="{BB962C8B-B14F-4D97-AF65-F5344CB8AC3E}">
        <p14:creationId xmlns:p14="http://schemas.microsoft.com/office/powerpoint/2010/main" val="12436914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38E093-25C2-4040-9770-3A18A30E4828}"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46C6C892-9475-4104-908E-2A236A7E46BF}" type="slidenum">
              <a:rPr lang="en-US"/>
              <a:pPr>
                <a:defRPr/>
              </a:pPr>
              <a:t>‹#›</a:t>
            </a:fld>
            <a:endParaRPr lang="en-US" dirty="0"/>
          </a:p>
        </p:txBody>
      </p:sp>
    </p:spTree>
    <p:extLst>
      <p:ext uri="{BB962C8B-B14F-4D97-AF65-F5344CB8AC3E}">
        <p14:creationId xmlns:p14="http://schemas.microsoft.com/office/powerpoint/2010/main" val="36200374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EF45201-27BF-4499-8A46-2693733BDE4E}"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674B3AA-DF40-42F3-8B29-56AF0127ADD0}" type="slidenum">
              <a:rPr lang="en-US"/>
              <a:pPr>
                <a:defRPr/>
              </a:pPr>
              <a:t>‹#›</a:t>
            </a:fld>
            <a:endParaRPr lang="en-US" dirty="0"/>
          </a:p>
        </p:txBody>
      </p:sp>
    </p:spTree>
    <p:extLst>
      <p:ext uri="{BB962C8B-B14F-4D97-AF65-F5344CB8AC3E}">
        <p14:creationId xmlns:p14="http://schemas.microsoft.com/office/powerpoint/2010/main" val="6022798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B44FCD6-87CE-4A18-B86A-82834045DD0A}"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46396AE-99D5-4B65-85CF-18F7C8B03B56}" type="slidenum">
              <a:rPr lang="en-US"/>
              <a:pPr>
                <a:defRPr/>
              </a:pPr>
              <a:t>‹#›</a:t>
            </a:fld>
            <a:endParaRPr lang="en-US" dirty="0"/>
          </a:p>
        </p:txBody>
      </p:sp>
    </p:spTree>
    <p:extLst>
      <p:ext uri="{BB962C8B-B14F-4D97-AF65-F5344CB8AC3E}">
        <p14:creationId xmlns:p14="http://schemas.microsoft.com/office/powerpoint/2010/main" val="16957901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628928-4F34-46C3-984B-8C3983ED7F6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1909DC3-A3C9-4191-9E51-6D7C457E366D}" type="slidenum">
              <a:rPr lang="en-US"/>
              <a:pPr>
                <a:defRPr/>
              </a:pPr>
              <a:t>‹#›</a:t>
            </a:fld>
            <a:endParaRPr lang="en-US" dirty="0"/>
          </a:p>
        </p:txBody>
      </p:sp>
    </p:spTree>
    <p:extLst>
      <p:ext uri="{BB962C8B-B14F-4D97-AF65-F5344CB8AC3E}">
        <p14:creationId xmlns:p14="http://schemas.microsoft.com/office/powerpoint/2010/main" val="12753467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B94081-6FEF-45B4-A9A7-8BDDD9C01760}"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D752714-8382-4F54-9A87-87D9C6693A62}" type="slidenum">
              <a:rPr lang="en-US"/>
              <a:pPr>
                <a:defRPr/>
              </a:pPr>
              <a:t>‹#›</a:t>
            </a:fld>
            <a:endParaRPr lang="en-US" dirty="0"/>
          </a:p>
        </p:txBody>
      </p:sp>
    </p:spTree>
    <p:extLst>
      <p:ext uri="{BB962C8B-B14F-4D97-AF65-F5344CB8AC3E}">
        <p14:creationId xmlns:p14="http://schemas.microsoft.com/office/powerpoint/2010/main" val="17069851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49756C-2A93-4672-8D65-FD6E0C19B30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B816786-D5BF-4FB4-AFE3-24D11C477A80}" type="slidenum">
              <a:rPr lang="en-US"/>
              <a:pPr>
                <a:defRPr/>
              </a:pPr>
              <a:t>‹#›</a:t>
            </a:fld>
            <a:endParaRPr lang="en-US" dirty="0"/>
          </a:p>
        </p:txBody>
      </p:sp>
    </p:spTree>
    <p:extLst>
      <p:ext uri="{BB962C8B-B14F-4D97-AF65-F5344CB8AC3E}">
        <p14:creationId xmlns:p14="http://schemas.microsoft.com/office/powerpoint/2010/main" val="7103337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BFE6B2-BCB1-4834-9415-35FC3CDC3A8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F3707B7-17F6-49FB-8A29-2F2692B56F96}" type="slidenum">
              <a:rPr lang="en-US"/>
              <a:pPr>
                <a:defRPr/>
              </a:pPr>
              <a:t>‹#›</a:t>
            </a:fld>
            <a:endParaRPr lang="en-US" dirty="0"/>
          </a:p>
        </p:txBody>
      </p:sp>
    </p:spTree>
    <p:extLst>
      <p:ext uri="{BB962C8B-B14F-4D97-AF65-F5344CB8AC3E}">
        <p14:creationId xmlns:p14="http://schemas.microsoft.com/office/powerpoint/2010/main" val="36829917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B8E99A-C8F5-40D1-B52F-BFBE66E4AE0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F326F48-5A34-4D7F-A417-04159096C517}" type="slidenum">
              <a:rPr lang="en-US"/>
              <a:pPr>
                <a:defRPr/>
              </a:pPr>
              <a:t>‹#›</a:t>
            </a:fld>
            <a:endParaRPr lang="en-US" dirty="0"/>
          </a:p>
        </p:txBody>
      </p:sp>
    </p:spTree>
    <p:extLst>
      <p:ext uri="{BB962C8B-B14F-4D97-AF65-F5344CB8AC3E}">
        <p14:creationId xmlns:p14="http://schemas.microsoft.com/office/powerpoint/2010/main" val="28023829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1B1B03-FE73-488F-9D99-AEFE4BB9801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6B88476-C754-4A13-A472-FD6516D8B66C}" type="slidenum">
              <a:rPr lang="en-US"/>
              <a:pPr>
                <a:defRPr/>
              </a:pPr>
              <a:t>‹#›</a:t>
            </a:fld>
            <a:endParaRPr lang="en-US" dirty="0"/>
          </a:p>
        </p:txBody>
      </p:sp>
    </p:spTree>
    <p:extLst>
      <p:ext uri="{BB962C8B-B14F-4D97-AF65-F5344CB8AC3E}">
        <p14:creationId xmlns:p14="http://schemas.microsoft.com/office/powerpoint/2010/main" val="749454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5486400" cy="566738"/>
          </a:xfrm>
        </p:spPr>
        <p:txBody>
          <a:bodyPr anchor="b"/>
          <a:lstStyle>
            <a:lvl1pPr algn="l">
              <a:defRPr sz="2000" b="1">
                <a:solidFill>
                  <a:srgbClr val="00AFE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295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95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7A02B6-48D8-4BBF-A818-5BEE755B2975}"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66E47D5-0EAB-44E6-9EC1-1EB7A1388C21}" type="slidenum">
              <a:rPr lang="en-US"/>
              <a:pPr>
                <a:defRPr/>
              </a:pPr>
              <a:t>‹#›</a:t>
            </a:fld>
            <a:endParaRPr lang="en-US" dirty="0"/>
          </a:p>
        </p:txBody>
      </p:sp>
    </p:spTree>
    <p:extLst>
      <p:ext uri="{BB962C8B-B14F-4D97-AF65-F5344CB8AC3E}">
        <p14:creationId xmlns:p14="http://schemas.microsoft.com/office/powerpoint/2010/main" val="10864876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494B536-F9AE-4148-9E99-94F1D0831F1C}"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78C450D2-8720-4A0F-8C41-C76B1CCF8A4D}" type="slidenum">
              <a:rPr lang="en-US"/>
              <a:pPr>
                <a:defRPr/>
              </a:pPr>
              <a:t>‹#›</a:t>
            </a:fld>
            <a:endParaRPr lang="en-US" dirty="0"/>
          </a:p>
        </p:txBody>
      </p:sp>
    </p:spTree>
    <p:extLst>
      <p:ext uri="{BB962C8B-B14F-4D97-AF65-F5344CB8AC3E}">
        <p14:creationId xmlns:p14="http://schemas.microsoft.com/office/powerpoint/2010/main" val="1299181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D97D295-0E48-4FBA-8F7E-4724C0E8F59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9C657248-5919-455C-A3F0-3C9242CC1DDF}" type="slidenum">
              <a:rPr lang="en-US"/>
              <a:pPr>
                <a:defRPr/>
              </a:pPr>
              <a:t>‹#›</a:t>
            </a:fld>
            <a:endParaRPr lang="en-US" dirty="0"/>
          </a:p>
        </p:txBody>
      </p:sp>
    </p:spTree>
    <p:extLst>
      <p:ext uri="{BB962C8B-B14F-4D97-AF65-F5344CB8AC3E}">
        <p14:creationId xmlns:p14="http://schemas.microsoft.com/office/powerpoint/2010/main" val="3523815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7930FAC-61DD-430F-A2BE-A145732A72C0}"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0F79277E-CAA2-4E00-98EB-178587C8F698}" type="slidenum">
              <a:rPr lang="en-US"/>
              <a:pPr>
                <a:defRPr/>
              </a:pPr>
              <a:t>‹#›</a:t>
            </a:fld>
            <a:endParaRPr lang="en-US" dirty="0"/>
          </a:p>
        </p:txBody>
      </p:sp>
    </p:spTree>
    <p:extLst>
      <p:ext uri="{BB962C8B-B14F-4D97-AF65-F5344CB8AC3E}">
        <p14:creationId xmlns:p14="http://schemas.microsoft.com/office/powerpoint/2010/main" val="42908747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6AAEF3-24AC-46BA-87A4-27C9477CDD00}"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6E314A8-78D6-471A-BD6F-44BCF0EB8A70}" type="slidenum">
              <a:rPr lang="en-US"/>
              <a:pPr>
                <a:defRPr/>
              </a:pPr>
              <a:t>‹#›</a:t>
            </a:fld>
            <a:endParaRPr lang="en-US" dirty="0"/>
          </a:p>
        </p:txBody>
      </p:sp>
    </p:spTree>
    <p:extLst>
      <p:ext uri="{BB962C8B-B14F-4D97-AF65-F5344CB8AC3E}">
        <p14:creationId xmlns:p14="http://schemas.microsoft.com/office/powerpoint/2010/main" val="7448181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E0CECB-EC5E-4408-8C63-AD1788E95130}"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8BA25BF-15B2-42EA-B274-9903A239279D}" type="slidenum">
              <a:rPr lang="en-US"/>
              <a:pPr>
                <a:defRPr/>
              </a:pPr>
              <a:t>‹#›</a:t>
            </a:fld>
            <a:endParaRPr lang="en-US" dirty="0"/>
          </a:p>
        </p:txBody>
      </p:sp>
    </p:spTree>
    <p:extLst>
      <p:ext uri="{BB962C8B-B14F-4D97-AF65-F5344CB8AC3E}">
        <p14:creationId xmlns:p14="http://schemas.microsoft.com/office/powerpoint/2010/main" val="4983904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59F0BA-0248-46A5-8DA8-F74EFD87E38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B65517E-2A86-40E0-9FA1-564ACA277D22}" type="slidenum">
              <a:rPr lang="en-US"/>
              <a:pPr>
                <a:defRPr/>
              </a:pPr>
              <a:t>‹#›</a:t>
            </a:fld>
            <a:endParaRPr lang="en-US" dirty="0"/>
          </a:p>
        </p:txBody>
      </p:sp>
    </p:spTree>
    <p:extLst>
      <p:ext uri="{BB962C8B-B14F-4D97-AF65-F5344CB8AC3E}">
        <p14:creationId xmlns:p14="http://schemas.microsoft.com/office/powerpoint/2010/main" val="1992402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19D7A8-C99E-42AC-A7BB-EDC40DA5381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722F482-C3F0-40E5-9F89-21DF41637C90}" type="slidenum">
              <a:rPr lang="en-US"/>
              <a:pPr>
                <a:defRPr/>
              </a:pPr>
              <a:t>‹#›</a:t>
            </a:fld>
            <a:endParaRPr lang="en-US" dirty="0"/>
          </a:p>
        </p:txBody>
      </p:sp>
    </p:spTree>
    <p:extLst>
      <p:ext uri="{BB962C8B-B14F-4D97-AF65-F5344CB8AC3E}">
        <p14:creationId xmlns:p14="http://schemas.microsoft.com/office/powerpoint/2010/main" val="1609888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6CB03583-D304-4A63-8568-7C706B34420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BD9AD67-53CC-49AA-9CBD-4A057FDBC29B}" type="slidenum">
              <a:rPr lang="en-US"/>
              <a:pPr>
                <a:defRPr/>
              </a:pPr>
              <a:t>‹#›</a:t>
            </a:fld>
            <a:endParaRPr lang="en-US" dirty="0"/>
          </a:p>
        </p:txBody>
      </p:sp>
    </p:spTree>
    <p:extLst>
      <p:ext uri="{BB962C8B-B14F-4D97-AF65-F5344CB8AC3E}">
        <p14:creationId xmlns:p14="http://schemas.microsoft.com/office/powerpoint/2010/main" val="30344271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5E309DB3-A81D-4595-AE56-400DBF2042F7}"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B6E6732E-5301-4572-8130-5DEF44E00A86}" type="slidenum">
              <a:rPr lang="en-US"/>
              <a:pPr>
                <a:defRPr/>
              </a:pPr>
              <a:t>‹#›</a:t>
            </a:fld>
            <a:endParaRPr lang="en-US" dirty="0"/>
          </a:p>
        </p:txBody>
      </p:sp>
    </p:spTree>
    <p:extLst>
      <p:ext uri="{BB962C8B-B14F-4D97-AF65-F5344CB8AC3E}">
        <p14:creationId xmlns:p14="http://schemas.microsoft.com/office/powerpoint/2010/main" val="23180080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2133600"/>
            <a:ext cx="64008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1A73A8-5959-418D-B9E9-084A13767F2B}"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CF58431-2B04-43BC-A8EA-B48E12F1ACD2}" type="slidenum">
              <a:rPr lang="en-US"/>
              <a:pPr>
                <a:defRPr/>
              </a:pPr>
              <a:t>‹#›</a:t>
            </a:fld>
            <a:endParaRPr lang="en-US" dirty="0"/>
          </a:p>
        </p:txBody>
      </p:sp>
    </p:spTree>
    <p:extLst>
      <p:ext uri="{BB962C8B-B14F-4D97-AF65-F5344CB8AC3E}">
        <p14:creationId xmlns:p14="http://schemas.microsoft.com/office/powerpoint/2010/main" val="248867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5B707F-D9A0-4041-90DF-4E81F2814EC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FE197C9-19E1-41CE-849D-80F41F8B4944}" type="slidenum">
              <a:rPr lang="en-US"/>
              <a:pPr>
                <a:defRPr/>
              </a:pPr>
              <a:t>‹#›</a:t>
            </a:fld>
            <a:endParaRPr lang="en-US" dirty="0"/>
          </a:p>
        </p:txBody>
      </p:sp>
    </p:spTree>
    <p:extLst>
      <p:ext uri="{BB962C8B-B14F-4D97-AF65-F5344CB8AC3E}">
        <p14:creationId xmlns:p14="http://schemas.microsoft.com/office/powerpoint/2010/main" val="5987691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11B0709-9D89-46DB-8E65-65FDA15CE97A}"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919EAB8-585D-4AB1-945E-961DCDDCEBB9}" type="slidenum">
              <a:rPr lang="en-US"/>
              <a:pPr>
                <a:defRPr/>
              </a:pPr>
              <a:t>‹#›</a:t>
            </a:fld>
            <a:endParaRPr lang="en-US" dirty="0"/>
          </a:p>
        </p:txBody>
      </p:sp>
    </p:spTree>
    <p:extLst>
      <p:ext uri="{BB962C8B-B14F-4D97-AF65-F5344CB8AC3E}">
        <p14:creationId xmlns:p14="http://schemas.microsoft.com/office/powerpoint/2010/main" val="4119022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A11F4B6-92EB-4D66-B819-3E688DC2013F}"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3BE8B63-D639-454D-9458-5206C8963C8C}" type="slidenum">
              <a:rPr lang="en-US"/>
              <a:pPr>
                <a:defRPr/>
              </a:pPr>
              <a:t>‹#›</a:t>
            </a:fld>
            <a:endParaRPr lang="en-US" dirty="0"/>
          </a:p>
        </p:txBody>
      </p:sp>
    </p:spTree>
    <p:extLst>
      <p:ext uri="{BB962C8B-B14F-4D97-AF65-F5344CB8AC3E}">
        <p14:creationId xmlns:p14="http://schemas.microsoft.com/office/powerpoint/2010/main" val="26543352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E8A22C-35D9-45DA-9232-FD5FC6AE4F6F}"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C3C55099-44C9-4163-A2F8-1052EB251460}" type="slidenum">
              <a:rPr lang="en-US"/>
              <a:pPr>
                <a:defRPr/>
              </a:pPr>
              <a:t>‹#›</a:t>
            </a:fld>
            <a:endParaRPr lang="en-US" dirty="0"/>
          </a:p>
        </p:txBody>
      </p:sp>
    </p:spTree>
    <p:extLst>
      <p:ext uri="{BB962C8B-B14F-4D97-AF65-F5344CB8AC3E}">
        <p14:creationId xmlns:p14="http://schemas.microsoft.com/office/powerpoint/2010/main" val="31664779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5486400" cy="566738"/>
          </a:xfrm>
        </p:spPr>
        <p:txBody>
          <a:bodyPr anchor="b"/>
          <a:lstStyle>
            <a:lvl1pPr algn="l">
              <a:defRPr sz="2000" b="1">
                <a:solidFill>
                  <a:srgbClr val="00AFE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295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95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A0621A-3BDA-4132-ACB8-2ED0C6D08152}"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3688E96-F495-4168-8F4C-82FC3BC065DF}" type="slidenum">
              <a:rPr lang="en-US"/>
              <a:pPr>
                <a:defRPr/>
              </a:pPr>
              <a:t>‹#›</a:t>
            </a:fld>
            <a:endParaRPr lang="en-US" dirty="0"/>
          </a:p>
        </p:txBody>
      </p:sp>
    </p:spTree>
    <p:extLst>
      <p:ext uri="{BB962C8B-B14F-4D97-AF65-F5344CB8AC3E}">
        <p14:creationId xmlns:p14="http://schemas.microsoft.com/office/powerpoint/2010/main" val="10218823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E01087-F421-4561-AEC4-52B1B4672B8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E5730B6-2D92-4DBB-AE68-30824782D557}" type="slidenum">
              <a:rPr lang="en-US"/>
              <a:pPr>
                <a:defRPr/>
              </a:pPr>
              <a:t>‹#›</a:t>
            </a:fld>
            <a:endParaRPr lang="en-US" dirty="0"/>
          </a:p>
        </p:txBody>
      </p:sp>
    </p:spTree>
    <p:extLst>
      <p:ext uri="{BB962C8B-B14F-4D97-AF65-F5344CB8AC3E}">
        <p14:creationId xmlns:p14="http://schemas.microsoft.com/office/powerpoint/2010/main" val="13393056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DCCC7E-8ECE-4606-959A-A7D1EC591A1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EF9D569-1BB3-49C7-80A0-3BFE8F17E094}" type="slidenum">
              <a:rPr lang="en-US"/>
              <a:pPr>
                <a:defRPr/>
              </a:pPr>
              <a:t>‹#›</a:t>
            </a:fld>
            <a:endParaRPr lang="en-US" dirty="0"/>
          </a:p>
        </p:txBody>
      </p:sp>
    </p:spTree>
    <p:extLst>
      <p:ext uri="{BB962C8B-B14F-4D97-AF65-F5344CB8AC3E}">
        <p14:creationId xmlns:p14="http://schemas.microsoft.com/office/powerpoint/2010/main" val="16519199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E84C00-82D2-45C1-A631-484A2D1A7965}"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9BA58F1-28AA-4B79-8C52-1C5AFF46CC40}" type="slidenum">
              <a:rPr lang="en-US"/>
              <a:pPr>
                <a:defRPr/>
              </a:pPr>
              <a:t>‹#›</a:t>
            </a:fld>
            <a:endParaRPr lang="en-US" dirty="0"/>
          </a:p>
        </p:txBody>
      </p:sp>
    </p:spTree>
    <p:extLst>
      <p:ext uri="{BB962C8B-B14F-4D97-AF65-F5344CB8AC3E}">
        <p14:creationId xmlns:p14="http://schemas.microsoft.com/office/powerpoint/2010/main" val="8784271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E591FC-A51E-42AF-85BB-E86F654EE8D4}"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323C656-B470-403A-8241-843B3D94FE50}" type="slidenum">
              <a:rPr lang="en-US"/>
              <a:pPr>
                <a:defRPr/>
              </a:pPr>
              <a:t>‹#›</a:t>
            </a:fld>
            <a:endParaRPr lang="en-US" dirty="0"/>
          </a:p>
        </p:txBody>
      </p:sp>
    </p:spTree>
    <p:extLst>
      <p:ext uri="{BB962C8B-B14F-4D97-AF65-F5344CB8AC3E}">
        <p14:creationId xmlns:p14="http://schemas.microsoft.com/office/powerpoint/2010/main" val="39058925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138A30-6565-4543-BE28-7B0A2EFC563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76E44EA-A20C-41EC-8917-2ACF6138504E}" type="slidenum">
              <a:rPr lang="en-US"/>
              <a:pPr>
                <a:defRPr/>
              </a:pPr>
              <a:t>‹#›</a:t>
            </a:fld>
            <a:endParaRPr lang="en-US" dirty="0"/>
          </a:p>
        </p:txBody>
      </p:sp>
    </p:spTree>
    <p:extLst>
      <p:ext uri="{BB962C8B-B14F-4D97-AF65-F5344CB8AC3E}">
        <p14:creationId xmlns:p14="http://schemas.microsoft.com/office/powerpoint/2010/main" val="28661636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8552431-5E0F-4277-B00C-CA84C0421697}"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CCD9DC9-9022-4B2B-9DB2-AE34CC5AE1C7}" type="slidenum">
              <a:rPr lang="en-US"/>
              <a:pPr>
                <a:defRPr/>
              </a:pPr>
              <a:t>‹#›</a:t>
            </a:fld>
            <a:endParaRPr lang="en-US" dirty="0"/>
          </a:p>
        </p:txBody>
      </p:sp>
    </p:spTree>
    <p:extLst>
      <p:ext uri="{BB962C8B-B14F-4D97-AF65-F5344CB8AC3E}">
        <p14:creationId xmlns:p14="http://schemas.microsoft.com/office/powerpoint/2010/main" val="311024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fld id="{C32F14BE-918B-4ECC-B742-88FB76AF1C12}" type="datetime1">
              <a:rPr lang="en-US"/>
              <a:pPr>
                <a:defRPr/>
              </a:pPr>
              <a:t>6/2/2014</a:t>
            </a:fld>
            <a:endParaRPr lang="en-US" dirty="0"/>
          </a:p>
        </p:txBody>
      </p:sp>
      <p:sp>
        <p:nvSpPr>
          <p:cNvPr id="3" name="Rectangle 4"/>
          <p:cNvSpPr>
            <a:spLocks noGrp="1" noChangeArrowheads="1"/>
          </p:cNvSpPr>
          <p:nvPr>
            <p:ph type="ftr" sz="quarter" idx="11"/>
          </p:nvPr>
        </p:nvSpPr>
        <p:spPr/>
        <p:txBody>
          <a:bodyPr/>
          <a:lstStyle>
            <a:lvl1pPr>
              <a:defRPr/>
            </a:lvl1pPr>
          </a:lstStyle>
          <a:p>
            <a:pPr>
              <a:defRPr/>
            </a:pPr>
            <a:endParaRPr lang="en-US"/>
          </a:p>
        </p:txBody>
      </p:sp>
      <p:sp>
        <p:nvSpPr>
          <p:cNvPr id="4" name="Rectangle 5"/>
          <p:cNvSpPr>
            <a:spLocks noGrp="1" noChangeArrowheads="1"/>
          </p:cNvSpPr>
          <p:nvPr>
            <p:ph type="sldNum" sz="quarter" idx="12"/>
          </p:nvPr>
        </p:nvSpPr>
        <p:spPr/>
        <p:txBody>
          <a:bodyPr/>
          <a:lstStyle>
            <a:lvl1pPr>
              <a:defRPr/>
            </a:lvl1pPr>
          </a:lstStyle>
          <a:p>
            <a:pPr>
              <a:defRPr/>
            </a:pPr>
            <a:fld id="{8C5FA374-1AE8-46FC-A5B5-E50A8188509B}" type="slidenum">
              <a:rPr lang="en-US"/>
              <a:pPr>
                <a:defRPr/>
              </a:pPr>
              <a:t>‹#›</a:t>
            </a:fld>
            <a:endParaRPr lang="en-US" dirty="0"/>
          </a:p>
        </p:txBody>
      </p:sp>
    </p:spTree>
    <p:extLst>
      <p:ext uri="{BB962C8B-B14F-4D97-AF65-F5344CB8AC3E}">
        <p14:creationId xmlns:p14="http://schemas.microsoft.com/office/powerpoint/2010/main" val="180289524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AF3492-06E5-4A2E-966F-C18663CE1E04}"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CC5FED2-108E-4C1E-99CF-15B588C33E4B}" type="slidenum">
              <a:rPr lang="en-US"/>
              <a:pPr>
                <a:defRPr/>
              </a:pPr>
              <a:t>‹#›</a:t>
            </a:fld>
            <a:endParaRPr lang="en-US" dirty="0"/>
          </a:p>
        </p:txBody>
      </p:sp>
    </p:spTree>
    <p:extLst>
      <p:ext uri="{BB962C8B-B14F-4D97-AF65-F5344CB8AC3E}">
        <p14:creationId xmlns:p14="http://schemas.microsoft.com/office/powerpoint/2010/main" val="40465351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7B0304F-A839-4034-AEF9-03B5255FF47D}"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F9696CF0-0A7F-4274-8147-B7CC41A8F4E2}" type="slidenum">
              <a:rPr lang="en-US"/>
              <a:pPr>
                <a:defRPr/>
              </a:pPr>
              <a:t>‹#›</a:t>
            </a:fld>
            <a:endParaRPr lang="en-US" dirty="0"/>
          </a:p>
        </p:txBody>
      </p:sp>
    </p:spTree>
    <p:extLst>
      <p:ext uri="{BB962C8B-B14F-4D97-AF65-F5344CB8AC3E}">
        <p14:creationId xmlns:p14="http://schemas.microsoft.com/office/powerpoint/2010/main" val="5181431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D7809F-9213-4A95-8033-F72385BDBCA3}"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CB573DBE-6BC6-4970-8AA8-45E84A889B11}" type="slidenum">
              <a:rPr lang="en-US"/>
              <a:pPr>
                <a:defRPr/>
              </a:pPr>
              <a:t>‹#›</a:t>
            </a:fld>
            <a:endParaRPr lang="en-US" dirty="0"/>
          </a:p>
        </p:txBody>
      </p:sp>
    </p:spTree>
    <p:extLst>
      <p:ext uri="{BB962C8B-B14F-4D97-AF65-F5344CB8AC3E}">
        <p14:creationId xmlns:p14="http://schemas.microsoft.com/office/powerpoint/2010/main" val="35081871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FFE8FDC-D9C4-4084-A5E7-9D74586B844B}"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B5807BD4-70E6-4D5E-B361-8148596209B0}" type="slidenum">
              <a:rPr lang="en-US"/>
              <a:pPr>
                <a:defRPr/>
              </a:pPr>
              <a:t>‹#›</a:t>
            </a:fld>
            <a:endParaRPr lang="en-US" dirty="0"/>
          </a:p>
        </p:txBody>
      </p:sp>
    </p:spTree>
    <p:extLst>
      <p:ext uri="{BB962C8B-B14F-4D97-AF65-F5344CB8AC3E}">
        <p14:creationId xmlns:p14="http://schemas.microsoft.com/office/powerpoint/2010/main" val="6680793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856D4C-C3BA-400C-B8BA-1A87F15DDFCE}"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FE55D24-037B-4B61-A120-F682A2197B1A}" type="slidenum">
              <a:rPr lang="en-US"/>
              <a:pPr>
                <a:defRPr/>
              </a:pPr>
              <a:t>‹#›</a:t>
            </a:fld>
            <a:endParaRPr lang="en-US" dirty="0"/>
          </a:p>
        </p:txBody>
      </p:sp>
    </p:spTree>
    <p:extLst>
      <p:ext uri="{BB962C8B-B14F-4D97-AF65-F5344CB8AC3E}">
        <p14:creationId xmlns:p14="http://schemas.microsoft.com/office/powerpoint/2010/main" val="30278469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16E3BF-C9E2-4D6A-9518-8B92AFEAB638}"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8B5E063-4052-4EB5-A78D-3F1C032F805D}" type="slidenum">
              <a:rPr lang="en-US"/>
              <a:pPr>
                <a:defRPr/>
              </a:pPr>
              <a:t>‹#›</a:t>
            </a:fld>
            <a:endParaRPr lang="en-US" dirty="0"/>
          </a:p>
        </p:txBody>
      </p:sp>
    </p:spTree>
    <p:extLst>
      <p:ext uri="{BB962C8B-B14F-4D97-AF65-F5344CB8AC3E}">
        <p14:creationId xmlns:p14="http://schemas.microsoft.com/office/powerpoint/2010/main" val="36629519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4BAA25-4AEF-412E-9714-781E2704232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5C88895-AD4F-4DE5-8AA7-C1DFE6A9A612}" type="slidenum">
              <a:rPr lang="en-US"/>
              <a:pPr>
                <a:defRPr/>
              </a:pPr>
              <a:t>‹#›</a:t>
            </a:fld>
            <a:endParaRPr lang="en-US" dirty="0"/>
          </a:p>
        </p:txBody>
      </p:sp>
    </p:spTree>
    <p:extLst>
      <p:ext uri="{BB962C8B-B14F-4D97-AF65-F5344CB8AC3E}">
        <p14:creationId xmlns:p14="http://schemas.microsoft.com/office/powerpoint/2010/main" val="33049277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8B05A7-D46C-45B6-A09C-A8819BF91E7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A98F1C4-2C3A-4432-8D10-8202534D1602}" type="slidenum">
              <a:rPr lang="en-US"/>
              <a:pPr>
                <a:defRPr/>
              </a:pPr>
              <a:t>‹#›</a:t>
            </a:fld>
            <a:endParaRPr lang="en-US" dirty="0"/>
          </a:p>
        </p:txBody>
      </p:sp>
    </p:spTree>
    <p:extLst>
      <p:ext uri="{BB962C8B-B14F-4D97-AF65-F5344CB8AC3E}">
        <p14:creationId xmlns:p14="http://schemas.microsoft.com/office/powerpoint/2010/main" val="380544928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C2B3C5-3B7C-42CF-9E13-87728864336F}"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CCDB588-3F2E-4F01-A599-338EC0A631FB}" type="slidenum">
              <a:rPr lang="en-US"/>
              <a:pPr>
                <a:defRPr/>
              </a:pPr>
              <a:t>‹#›</a:t>
            </a:fld>
            <a:endParaRPr lang="en-US" dirty="0"/>
          </a:p>
        </p:txBody>
      </p:sp>
    </p:spTree>
    <p:extLst>
      <p:ext uri="{BB962C8B-B14F-4D97-AF65-F5344CB8AC3E}">
        <p14:creationId xmlns:p14="http://schemas.microsoft.com/office/powerpoint/2010/main" val="39596401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1828D3-1C0D-4509-A931-4B5B99BFD34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98D5A31-CA9E-4A56-9741-73D57309C64E}" type="slidenum">
              <a:rPr lang="en-US"/>
              <a:pPr>
                <a:defRPr/>
              </a:pPr>
              <a:t>‹#›</a:t>
            </a:fld>
            <a:endParaRPr lang="en-US" dirty="0"/>
          </a:p>
        </p:txBody>
      </p:sp>
    </p:spTree>
    <p:extLst>
      <p:ext uri="{BB962C8B-B14F-4D97-AF65-F5344CB8AC3E}">
        <p14:creationId xmlns:p14="http://schemas.microsoft.com/office/powerpoint/2010/main" val="14539123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2D20DA3-5850-41C9-88BE-1540C4D99352}"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49408D4-0DF9-4BC5-B3D3-FF5337709612}" type="slidenum">
              <a:rPr lang="en-US"/>
              <a:pPr>
                <a:defRPr/>
              </a:pPr>
              <a:t>‹#›</a:t>
            </a:fld>
            <a:endParaRPr lang="en-US" dirty="0"/>
          </a:p>
        </p:txBody>
      </p:sp>
    </p:spTree>
    <p:extLst>
      <p:ext uri="{BB962C8B-B14F-4D97-AF65-F5344CB8AC3E}">
        <p14:creationId xmlns:p14="http://schemas.microsoft.com/office/powerpoint/2010/main" val="425342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981200"/>
            <a:ext cx="64008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2BF226C-AFB2-4670-B1DC-F61D199BEE7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4B667A3-2200-47F1-87E1-2249881009DC}" type="slidenum">
              <a:rPr lang="en-US"/>
              <a:pPr>
                <a:defRPr/>
              </a:pPr>
              <a:t>‹#›</a:t>
            </a:fld>
            <a:endParaRPr lang="en-US" dirty="0"/>
          </a:p>
        </p:txBody>
      </p:sp>
    </p:spTree>
    <p:extLst>
      <p:ext uri="{BB962C8B-B14F-4D97-AF65-F5344CB8AC3E}">
        <p14:creationId xmlns:p14="http://schemas.microsoft.com/office/powerpoint/2010/main" val="8145900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2727065-5F31-444C-A94B-301DD956C7BB}"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21543DE-5221-43E1-A89A-FFC36B651416}" type="slidenum">
              <a:rPr lang="en-US"/>
              <a:pPr>
                <a:defRPr/>
              </a:pPr>
              <a:t>‹#›</a:t>
            </a:fld>
            <a:endParaRPr lang="en-US" dirty="0"/>
          </a:p>
        </p:txBody>
      </p:sp>
    </p:spTree>
    <p:extLst>
      <p:ext uri="{BB962C8B-B14F-4D97-AF65-F5344CB8AC3E}">
        <p14:creationId xmlns:p14="http://schemas.microsoft.com/office/powerpoint/2010/main" val="25672247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CF68F0A-ADE9-4184-B329-0811D0335B9B}"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DB0B8441-7A68-466B-AD6D-8E431AC40844}" type="slidenum">
              <a:rPr lang="en-US"/>
              <a:pPr>
                <a:defRPr/>
              </a:pPr>
              <a:t>‹#›</a:t>
            </a:fld>
            <a:endParaRPr lang="en-US" dirty="0"/>
          </a:p>
        </p:txBody>
      </p:sp>
    </p:spTree>
    <p:extLst>
      <p:ext uri="{BB962C8B-B14F-4D97-AF65-F5344CB8AC3E}">
        <p14:creationId xmlns:p14="http://schemas.microsoft.com/office/powerpoint/2010/main" val="18219351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A4EA42F-4F54-4705-8946-F19DBC47E2AF}"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45BFAC90-0EDA-4BDD-B31C-135962F292BE}" type="slidenum">
              <a:rPr lang="en-US"/>
              <a:pPr>
                <a:defRPr/>
              </a:pPr>
              <a:t>‹#›</a:t>
            </a:fld>
            <a:endParaRPr lang="en-US" dirty="0"/>
          </a:p>
        </p:txBody>
      </p:sp>
    </p:spTree>
    <p:extLst>
      <p:ext uri="{BB962C8B-B14F-4D97-AF65-F5344CB8AC3E}">
        <p14:creationId xmlns:p14="http://schemas.microsoft.com/office/powerpoint/2010/main" val="161510266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7439EF-74AD-4145-9826-E06B7F8214DB}"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77B74020-5176-48DD-A3E4-26AC93A786C5}" type="slidenum">
              <a:rPr lang="en-US"/>
              <a:pPr>
                <a:defRPr/>
              </a:pPr>
              <a:t>‹#›</a:t>
            </a:fld>
            <a:endParaRPr lang="en-US" dirty="0"/>
          </a:p>
        </p:txBody>
      </p:sp>
    </p:spTree>
    <p:extLst>
      <p:ext uri="{BB962C8B-B14F-4D97-AF65-F5344CB8AC3E}">
        <p14:creationId xmlns:p14="http://schemas.microsoft.com/office/powerpoint/2010/main" val="24990235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FAE544-97A3-4603-BC36-2076409A7724}"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E27A680-30E8-40E5-87C6-7535B77CB48C}" type="slidenum">
              <a:rPr lang="en-US"/>
              <a:pPr>
                <a:defRPr/>
              </a:pPr>
              <a:t>‹#›</a:t>
            </a:fld>
            <a:endParaRPr lang="en-US" dirty="0"/>
          </a:p>
        </p:txBody>
      </p:sp>
    </p:spTree>
    <p:extLst>
      <p:ext uri="{BB962C8B-B14F-4D97-AF65-F5344CB8AC3E}">
        <p14:creationId xmlns:p14="http://schemas.microsoft.com/office/powerpoint/2010/main" val="16849161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E0F998-EFAA-4DA3-8406-706075B7EAA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810C542-FF0D-4158-91D6-71500516B868}" type="slidenum">
              <a:rPr lang="en-US"/>
              <a:pPr>
                <a:defRPr/>
              </a:pPr>
              <a:t>‹#›</a:t>
            </a:fld>
            <a:endParaRPr lang="en-US" dirty="0"/>
          </a:p>
        </p:txBody>
      </p:sp>
    </p:spTree>
    <p:extLst>
      <p:ext uri="{BB962C8B-B14F-4D97-AF65-F5344CB8AC3E}">
        <p14:creationId xmlns:p14="http://schemas.microsoft.com/office/powerpoint/2010/main" val="1806789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2AE685-4427-4965-97CC-D459413D3B63}"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65BB174-44EB-41F8-92D4-661F858B71BF}" type="slidenum">
              <a:rPr lang="en-US"/>
              <a:pPr>
                <a:defRPr/>
              </a:pPr>
              <a:t>‹#›</a:t>
            </a:fld>
            <a:endParaRPr lang="en-US" dirty="0"/>
          </a:p>
        </p:txBody>
      </p:sp>
    </p:spTree>
    <p:extLst>
      <p:ext uri="{BB962C8B-B14F-4D97-AF65-F5344CB8AC3E}">
        <p14:creationId xmlns:p14="http://schemas.microsoft.com/office/powerpoint/2010/main" val="676849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92A0B7-B5C7-4FFB-B5ED-B67254085E32}"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A91C15B-732B-4419-8762-63C4700093EE}" type="slidenum">
              <a:rPr lang="en-US"/>
              <a:pPr>
                <a:defRPr/>
              </a:pPr>
              <a:t>‹#›</a:t>
            </a:fld>
            <a:endParaRPr lang="en-US" dirty="0"/>
          </a:p>
        </p:txBody>
      </p:sp>
    </p:spTree>
    <p:extLst>
      <p:ext uri="{BB962C8B-B14F-4D97-AF65-F5344CB8AC3E}">
        <p14:creationId xmlns:p14="http://schemas.microsoft.com/office/powerpoint/2010/main" val="85660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51AA841-BACA-49C3-BA2B-6AE96D0CD869}"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9AD27C9-AB29-4A68-9272-AAF1684F2052}" type="slidenum">
              <a:rPr lang="en-US"/>
              <a:pPr>
                <a:defRPr/>
              </a:pPr>
              <a:t>‹#›</a:t>
            </a:fld>
            <a:endParaRPr lang="en-US" dirty="0"/>
          </a:p>
        </p:txBody>
      </p:sp>
    </p:spTree>
    <p:extLst>
      <p:ext uri="{BB962C8B-B14F-4D97-AF65-F5344CB8AC3E}">
        <p14:creationId xmlns:p14="http://schemas.microsoft.com/office/powerpoint/2010/main" val="2496921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DD53017F-1BBF-4F68-8CB0-14D4EEE6286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0286660A-DA36-4454-A1F4-9EE37482A829}" type="slidenum">
              <a:rPr lang="en-US"/>
              <a:pPr>
                <a:defRPr/>
              </a:pPr>
              <a:t>‹#›</a:t>
            </a:fld>
            <a:endParaRPr lang="en-US" dirty="0"/>
          </a:p>
        </p:txBody>
      </p:sp>
    </p:spTree>
    <p:extLst>
      <p:ext uri="{BB962C8B-B14F-4D97-AF65-F5344CB8AC3E}">
        <p14:creationId xmlns:p14="http://schemas.microsoft.com/office/powerpoint/2010/main" val="200094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1987B95-92CE-4251-B580-485AA8C2D59A}"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8F31C61B-F29D-41A6-A39A-D513078D7ED0}" type="slidenum">
              <a:rPr lang="en-US"/>
              <a:pPr>
                <a:defRPr/>
              </a:pPr>
              <a:t>‹#›</a:t>
            </a:fld>
            <a:endParaRPr lang="en-US" dirty="0"/>
          </a:p>
        </p:txBody>
      </p:sp>
    </p:spTree>
    <p:extLst>
      <p:ext uri="{BB962C8B-B14F-4D97-AF65-F5344CB8AC3E}">
        <p14:creationId xmlns:p14="http://schemas.microsoft.com/office/powerpoint/2010/main" val="408379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295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295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32BEFB-9FF4-452B-AF0A-1A7061715FB8}"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0829C21-B4E0-493F-9954-F52476B641EE}" type="slidenum">
              <a:rPr lang="en-US"/>
              <a:pPr>
                <a:defRPr/>
              </a:pPr>
              <a:t>‹#›</a:t>
            </a:fld>
            <a:endParaRPr lang="en-US" dirty="0"/>
          </a:p>
        </p:txBody>
      </p:sp>
    </p:spTree>
    <p:extLst>
      <p:ext uri="{BB962C8B-B14F-4D97-AF65-F5344CB8AC3E}">
        <p14:creationId xmlns:p14="http://schemas.microsoft.com/office/powerpoint/2010/main" val="335209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F3A521-C095-4840-8985-5F1B8FC59711}" type="datetime1">
              <a:rPr lang="en-US"/>
              <a:pPr>
                <a:defRPr/>
              </a:pPr>
              <a:t>6/2/2014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71E81-3B13-4176-9FB8-4A23015CCEAB}" type="slidenum">
              <a:rPr lang="en-US"/>
              <a:pPr>
                <a:defRPr/>
              </a:pPr>
              <a:t>‹#›</a:t>
            </a:fld>
            <a:endParaRPr lang="en-US" dirty="0"/>
          </a:p>
        </p:txBody>
      </p:sp>
    </p:spTree>
    <p:extLst>
      <p:ext uri="{BB962C8B-B14F-4D97-AF65-F5344CB8AC3E}">
        <p14:creationId xmlns:p14="http://schemas.microsoft.com/office/powerpoint/2010/main" val="3192244786"/>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C183EB-C981-47FA-9070-8F6565CAA03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AF13CAD-44FF-4DF2-B5F6-5AA2D22E039C}" type="slidenum">
              <a:rPr lang="en-US"/>
              <a:pPr>
                <a:defRPr/>
              </a:pPr>
              <a:t>‹#›</a:t>
            </a:fld>
            <a:endParaRPr lang="en-US" dirty="0"/>
          </a:p>
        </p:txBody>
      </p:sp>
    </p:spTree>
    <p:extLst>
      <p:ext uri="{BB962C8B-B14F-4D97-AF65-F5344CB8AC3E}">
        <p14:creationId xmlns:p14="http://schemas.microsoft.com/office/powerpoint/2010/main" val="1879198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AC8AF3-B531-4E72-ACEB-16DB19FD989E}"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C5A561F-6609-4F6D-8541-2CAFC1DE3172}" type="slidenum">
              <a:rPr lang="en-US"/>
              <a:pPr>
                <a:defRPr/>
              </a:pPr>
              <a:t>‹#›</a:t>
            </a:fld>
            <a:endParaRPr lang="en-US" dirty="0"/>
          </a:p>
        </p:txBody>
      </p:sp>
    </p:spTree>
    <p:extLst>
      <p:ext uri="{BB962C8B-B14F-4D97-AF65-F5344CB8AC3E}">
        <p14:creationId xmlns:p14="http://schemas.microsoft.com/office/powerpoint/2010/main" val="254050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7D8CCAD-0F12-4370-9EAC-A8E7E91FB59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79B44D4-6DFB-4B78-BC2D-17D7DF0BEEE0}" type="slidenum">
              <a:rPr lang="en-US"/>
              <a:pPr>
                <a:defRPr/>
              </a:pPr>
              <a:t>‹#›</a:t>
            </a:fld>
            <a:endParaRPr lang="en-US" dirty="0"/>
          </a:p>
        </p:txBody>
      </p:sp>
    </p:spTree>
    <p:extLst>
      <p:ext uri="{BB962C8B-B14F-4D97-AF65-F5344CB8AC3E}">
        <p14:creationId xmlns:p14="http://schemas.microsoft.com/office/powerpoint/2010/main" val="149964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91975B9B-602B-4006-901F-437927801126}" type="datetime1">
              <a:rPr lang="en-US"/>
              <a:pPr>
                <a:defRPr/>
              </a:pPr>
              <a:t>6/2/2014</a:t>
            </a:fld>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3DE4DE5C-B455-41C7-BD68-D8C49E93C5D7}" type="slidenum">
              <a:rPr lang="en-US"/>
              <a:pPr>
                <a:defRPr/>
              </a:pPr>
              <a:t>‹#›</a:t>
            </a:fld>
            <a:endParaRPr lang="en-US" dirty="0"/>
          </a:p>
        </p:txBody>
      </p:sp>
    </p:spTree>
    <p:extLst>
      <p:ext uri="{BB962C8B-B14F-4D97-AF65-F5344CB8AC3E}">
        <p14:creationId xmlns:p14="http://schemas.microsoft.com/office/powerpoint/2010/main" val="1615472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D25520-87A7-4624-865D-E22C03624C6E}"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561E7AE-4902-4C5F-A3C7-E21DEEE94B66}" type="slidenum">
              <a:rPr lang="en-US"/>
              <a:pPr>
                <a:defRPr/>
              </a:pPr>
              <a:t>‹#›</a:t>
            </a:fld>
            <a:endParaRPr lang="en-US" dirty="0"/>
          </a:p>
        </p:txBody>
      </p:sp>
    </p:spTree>
    <p:extLst>
      <p:ext uri="{BB962C8B-B14F-4D97-AF65-F5344CB8AC3E}">
        <p14:creationId xmlns:p14="http://schemas.microsoft.com/office/powerpoint/2010/main" val="3808378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785A70-C9A2-4D8C-BB41-F2A48A701781}"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92AEE2AE-877A-43C8-BE9E-2CA450665275}" type="slidenum">
              <a:rPr lang="en-US"/>
              <a:pPr>
                <a:defRPr/>
              </a:pPr>
              <a:t>‹#›</a:t>
            </a:fld>
            <a:endParaRPr lang="en-US" dirty="0"/>
          </a:p>
        </p:txBody>
      </p:sp>
    </p:spTree>
    <p:extLst>
      <p:ext uri="{BB962C8B-B14F-4D97-AF65-F5344CB8AC3E}">
        <p14:creationId xmlns:p14="http://schemas.microsoft.com/office/powerpoint/2010/main" val="568193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32A8C7-0CFC-4CB5-81C7-FD504C8A9D97}"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7975FFB-31B4-413C-8579-83A62953B886}" type="slidenum">
              <a:rPr lang="en-US"/>
              <a:pPr>
                <a:defRPr/>
              </a:pPr>
              <a:t>‹#›</a:t>
            </a:fld>
            <a:endParaRPr lang="en-US" dirty="0"/>
          </a:p>
        </p:txBody>
      </p:sp>
    </p:spTree>
    <p:extLst>
      <p:ext uri="{BB962C8B-B14F-4D97-AF65-F5344CB8AC3E}">
        <p14:creationId xmlns:p14="http://schemas.microsoft.com/office/powerpoint/2010/main" val="417141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29E49C-8558-415B-9670-6D6D6F9CF1B1}"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3299376E-4F3A-4D23-9A48-70D0D8503B72}" type="slidenum">
              <a:rPr lang="en-US"/>
              <a:pPr>
                <a:defRPr/>
              </a:pPr>
              <a:t>‹#›</a:t>
            </a:fld>
            <a:endParaRPr lang="en-US" dirty="0"/>
          </a:p>
        </p:txBody>
      </p:sp>
    </p:spTree>
    <p:extLst>
      <p:ext uri="{BB962C8B-B14F-4D97-AF65-F5344CB8AC3E}">
        <p14:creationId xmlns:p14="http://schemas.microsoft.com/office/powerpoint/2010/main" val="67897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4FF2E5-402B-4CE6-8E59-F6E861A84CFF}"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FE6BE1C-716D-458F-B608-1CFCD52F2E9E}" type="slidenum">
              <a:rPr lang="en-US"/>
              <a:pPr>
                <a:defRPr/>
              </a:pPr>
              <a:t>‹#›</a:t>
            </a:fld>
            <a:endParaRPr lang="en-US" dirty="0"/>
          </a:p>
        </p:txBody>
      </p:sp>
    </p:spTree>
    <p:extLst>
      <p:ext uri="{BB962C8B-B14F-4D97-AF65-F5344CB8AC3E}">
        <p14:creationId xmlns:p14="http://schemas.microsoft.com/office/powerpoint/2010/main" val="44957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8D88B8-67DB-46FF-9F87-FE6365DDE7FD}"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F8CEFC1-1077-44CA-8BB5-280514E884B0}" type="slidenum">
              <a:rPr lang="en-US"/>
              <a:pPr>
                <a:defRPr/>
              </a:pPr>
              <a:t>‹#›</a:t>
            </a:fld>
            <a:endParaRPr lang="en-US" dirty="0"/>
          </a:p>
        </p:txBody>
      </p:sp>
    </p:spTree>
    <p:extLst>
      <p:ext uri="{BB962C8B-B14F-4D97-AF65-F5344CB8AC3E}">
        <p14:creationId xmlns:p14="http://schemas.microsoft.com/office/powerpoint/2010/main" val="342626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42483B5-A3D1-4FDF-9901-A760D933C1FE}"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422B632-1D75-4E48-BC94-D675147CE6F1}" type="slidenum">
              <a:rPr lang="en-US"/>
              <a:pPr>
                <a:defRPr/>
              </a:pPr>
              <a:t>‹#›</a:t>
            </a:fld>
            <a:endParaRPr lang="en-US" dirty="0"/>
          </a:p>
        </p:txBody>
      </p:sp>
    </p:spTree>
    <p:extLst>
      <p:ext uri="{BB962C8B-B14F-4D97-AF65-F5344CB8AC3E}">
        <p14:creationId xmlns:p14="http://schemas.microsoft.com/office/powerpoint/2010/main" val="602837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F014A1-6A4D-4AE5-B094-2A07CF0C5EC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0594278-8692-46E8-9D29-A0ACD645B4B8}" type="slidenum">
              <a:rPr lang="en-US"/>
              <a:pPr>
                <a:defRPr/>
              </a:pPr>
              <a:t>‹#›</a:t>
            </a:fld>
            <a:endParaRPr lang="en-US" dirty="0"/>
          </a:p>
        </p:txBody>
      </p:sp>
    </p:spTree>
    <p:extLst>
      <p:ext uri="{BB962C8B-B14F-4D97-AF65-F5344CB8AC3E}">
        <p14:creationId xmlns:p14="http://schemas.microsoft.com/office/powerpoint/2010/main" val="223507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666E70-7DC5-400C-AF07-2D4F0C9E6B3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05ECA19-181A-41C4-8F76-2556FC5F6287}" type="slidenum">
              <a:rPr lang="en-US"/>
              <a:pPr>
                <a:defRPr/>
              </a:pPr>
              <a:t>‹#›</a:t>
            </a:fld>
            <a:endParaRPr lang="en-US" dirty="0"/>
          </a:p>
        </p:txBody>
      </p:sp>
    </p:spTree>
    <p:extLst>
      <p:ext uri="{BB962C8B-B14F-4D97-AF65-F5344CB8AC3E}">
        <p14:creationId xmlns:p14="http://schemas.microsoft.com/office/powerpoint/2010/main" val="1447366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DE0C2F-0E6A-4F7A-8A63-47E90C75B42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0489C5A-6DD7-402B-BE08-A65658AF84C1}" type="slidenum">
              <a:rPr lang="en-US"/>
              <a:pPr>
                <a:defRPr/>
              </a:pPr>
              <a:t>‹#›</a:t>
            </a:fld>
            <a:endParaRPr lang="en-US" dirty="0"/>
          </a:p>
        </p:txBody>
      </p:sp>
    </p:spTree>
    <p:extLst>
      <p:ext uri="{BB962C8B-B14F-4D97-AF65-F5344CB8AC3E}">
        <p14:creationId xmlns:p14="http://schemas.microsoft.com/office/powerpoint/2010/main" val="360511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C1FC4-172C-4F1B-B96A-AA18794DCC62}"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6AC69-4F54-4DE9-A8CF-A2A69C5CE2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86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85DC25-3F03-4B38-993A-1DCDD04B93EF}"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E1DCEDF-91F8-4714-A97B-BAE6A61A5077}" type="slidenum">
              <a:rPr lang="en-US"/>
              <a:pPr>
                <a:defRPr/>
              </a:pPr>
              <a:t>‹#›</a:t>
            </a:fld>
            <a:endParaRPr lang="en-US" dirty="0"/>
          </a:p>
        </p:txBody>
      </p:sp>
    </p:spTree>
    <p:extLst>
      <p:ext uri="{BB962C8B-B14F-4D97-AF65-F5344CB8AC3E}">
        <p14:creationId xmlns:p14="http://schemas.microsoft.com/office/powerpoint/2010/main" val="2572383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48916AD-9109-4620-B31F-64100C1C18B0}"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8C78FC9-AD9B-4DE1-A10B-DDC7B3E8D22F}" type="slidenum">
              <a:rPr lang="en-US"/>
              <a:pPr>
                <a:defRPr/>
              </a:pPr>
              <a:t>‹#›</a:t>
            </a:fld>
            <a:endParaRPr lang="en-US" dirty="0"/>
          </a:p>
        </p:txBody>
      </p:sp>
    </p:spTree>
    <p:extLst>
      <p:ext uri="{BB962C8B-B14F-4D97-AF65-F5344CB8AC3E}">
        <p14:creationId xmlns:p14="http://schemas.microsoft.com/office/powerpoint/2010/main" val="1912683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DEDCAE0-2AE9-42F6-B8E4-96BA0B368ADF}"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E9A5AFC-4E33-47EB-A105-5DCFD262AFBD}" type="slidenum">
              <a:rPr lang="en-US"/>
              <a:pPr>
                <a:defRPr/>
              </a:pPr>
              <a:t>‹#›</a:t>
            </a:fld>
            <a:endParaRPr lang="en-US" dirty="0"/>
          </a:p>
        </p:txBody>
      </p:sp>
    </p:spTree>
    <p:extLst>
      <p:ext uri="{BB962C8B-B14F-4D97-AF65-F5344CB8AC3E}">
        <p14:creationId xmlns:p14="http://schemas.microsoft.com/office/powerpoint/2010/main" val="3757472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4D15486-FF41-442E-966E-B9572FFCE3B6}"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8A7DAA2-02C9-407C-917F-251478E888F2}" type="slidenum">
              <a:rPr lang="en-US"/>
              <a:pPr>
                <a:defRPr/>
              </a:pPr>
              <a:t>‹#›</a:t>
            </a:fld>
            <a:endParaRPr lang="en-US" dirty="0"/>
          </a:p>
        </p:txBody>
      </p:sp>
    </p:spTree>
    <p:extLst>
      <p:ext uri="{BB962C8B-B14F-4D97-AF65-F5344CB8AC3E}">
        <p14:creationId xmlns:p14="http://schemas.microsoft.com/office/powerpoint/2010/main" val="3481406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8D17FA-348C-4DB6-9ACD-D3C864F070D1}"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249B438-72BF-4A72-B97F-9F5729ABA4C8}" type="slidenum">
              <a:rPr lang="en-US"/>
              <a:pPr>
                <a:defRPr/>
              </a:pPr>
              <a:t>‹#›</a:t>
            </a:fld>
            <a:endParaRPr lang="en-US" dirty="0"/>
          </a:p>
        </p:txBody>
      </p:sp>
    </p:spTree>
    <p:extLst>
      <p:ext uri="{BB962C8B-B14F-4D97-AF65-F5344CB8AC3E}">
        <p14:creationId xmlns:p14="http://schemas.microsoft.com/office/powerpoint/2010/main" val="3286729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96515-9C5E-4BBA-B182-0B2437F78F7B}"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6E401C4-4FA0-4C09-84A5-FF2066CD92E3}" type="slidenum">
              <a:rPr lang="en-US"/>
              <a:pPr>
                <a:defRPr/>
              </a:pPr>
              <a:t>‹#›</a:t>
            </a:fld>
            <a:endParaRPr lang="en-US" dirty="0"/>
          </a:p>
        </p:txBody>
      </p:sp>
    </p:spTree>
    <p:extLst>
      <p:ext uri="{BB962C8B-B14F-4D97-AF65-F5344CB8AC3E}">
        <p14:creationId xmlns:p14="http://schemas.microsoft.com/office/powerpoint/2010/main" val="2689985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F715B3-DA66-42F7-9396-848AEC9ECA90}"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0FB7A74-657A-48D9-883B-71BEDEA9466D}" type="slidenum">
              <a:rPr lang="en-US"/>
              <a:pPr>
                <a:defRPr/>
              </a:pPr>
              <a:t>‹#›</a:t>
            </a:fld>
            <a:endParaRPr lang="en-US" dirty="0"/>
          </a:p>
        </p:txBody>
      </p:sp>
    </p:spTree>
    <p:extLst>
      <p:ext uri="{BB962C8B-B14F-4D97-AF65-F5344CB8AC3E}">
        <p14:creationId xmlns:p14="http://schemas.microsoft.com/office/powerpoint/2010/main" val="2750353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2A8AC2-2CF6-4688-A6A3-B22BCB17889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E5D315A-A49A-48E6-8F3A-517F460509FE}" type="slidenum">
              <a:rPr lang="en-US"/>
              <a:pPr>
                <a:defRPr/>
              </a:pPr>
              <a:t>‹#›</a:t>
            </a:fld>
            <a:endParaRPr lang="en-US" dirty="0"/>
          </a:p>
        </p:txBody>
      </p:sp>
    </p:spTree>
    <p:extLst>
      <p:ext uri="{BB962C8B-B14F-4D97-AF65-F5344CB8AC3E}">
        <p14:creationId xmlns:p14="http://schemas.microsoft.com/office/powerpoint/2010/main" val="1049160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460E5C-D70F-4FE9-8D85-8F6B674DE77F}"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57D2A77-8925-462E-AB73-C09973E85B39}" type="slidenum">
              <a:rPr lang="en-US"/>
              <a:pPr>
                <a:defRPr/>
              </a:pPr>
              <a:t>‹#›</a:t>
            </a:fld>
            <a:endParaRPr lang="en-US" dirty="0"/>
          </a:p>
        </p:txBody>
      </p:sp>
    </p:spTree>
    <p:extLst>
      <p:ext uri="{BB962C8B-B14F-4D97-AF65-F5344CB8AC3E}">
        <p14:creationId xmlns:p14="http://schemas.microsoft.com/office/powerpoint/2010/main" val="3340750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D055C0-6A37-47F8-9930-20DDAB58D507}"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08FA175-3AA0-40CE-9AA6-56610CFE2A5F}" type="slidenum">
              <a:rPr lang="en-US"/>
              <a:pPr>
                <a:defRPr/>
              </a:pPr>
              <a:t>‹#›</a:t>
            </a:fld>
            <a:endParaRPr lang="en-US" dirty="0"/>
          </a:p>
        </p:txBody>
      </p:sp>
    </p:spTree>
    <p:extLst>
      <p:ext uri="{BB962C8B-B14F-4D97-AF65-F5344CB8AC3E}">
        <p14:creationId xmlns:p14="http://schemas.microsoft.com/office/powerpoint/2010/main" val="100487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295400" y="1447800"/>
            <a:ext cx="76200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0AAD43-F00B-4315-A775-1B772D0B0FF6}" type="datetime1">
              <a:rPr lang="en-US" smtClean="0">
                <a:solidFill>
                  <a:prstClr val="black">
                    <a:tint val="75000"/>
                  </a:prstClr>
                </a:solidFill>
              </a:rPr>
              <a:pPr>
                <a:defRPr/>
              </a:pPr>
              <a:t>6/2/2014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DD81EF-F477-4C23-A97B-5A3E806EF5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8230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580227-A88A-4263-8458-DA42D6E3C91E}"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DDB79F5-F1FB-46F5-B822-79D37AB567B4}" type="slidenum">
              <a:rPr lang="en-US"/>
              <a:pPr>
                <a:defRPr/>
              </a:pPr>
              <a:t>‹#›</a:t>
            </a:fld>
            <a:endParaRPr lang="en-US" dirty="0"/>
          </a:p>
        </p:txBody>
      </p:sp>
    </p:spTree>
    <p:extLst>
      <p:ext uri="{BB962C8B-B14F-4D97-AF65-F5344CB8AC3E}">
        <p14:creationId xmlns:p14="http://schemas.microsoft.com/office/powerpoint/2010/main" val="2638367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230D90F-1955-469B-A672-76D0835BA81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3572D93-9090-4E63-832C-C5EF3FC42F06}" type="slidenum">
              <a:rPr lang="en-US"/>
              <a:pPr>
                <a:defRPr/>
              </a:pPr>
              <a:t>‹#›</a:t>
            </a:fld>
            <a:endParaRPr lang="en-US" dirty="0"/>
          </a:p>
        </p:txBody>
      </p:sp>
    </p:spTree>
    <p:extLst>
      <p:ext uri="{BB962C8B-B14F-4D97-AF65-F5344CB8AC3E}">
        <p14:creationId xmlns:p14="http://schemas.microsoft.com/office/powerpoint/2010/main" val="2591828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A0400DC-9401-45A1-A182-9385B4AAE1CB}"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D1C6719-6467-490A-A097-7FF49D3B4AE1}" type="slidenum">
              <a:rPr lang="en-US"/>
              <a:pPr>
                <a:defRPr/>
              </a:pPr>
              <a:t>‹#›</a:t>
            </a:fld>
            <a:endParaRPr lang="en-US" dirty="0"/>
          </a:p>
        </p:txBody>
      </p:sp>
    </p:spTree>
    <p:extLst>
      <p:ext uri="{BB962C8B-B14F-4D97-AF65-F5344CB8AC3E}">
        <p14:creationId xmlns:p14="http://schemas.microsoft.com/office/powerpoint/2010/main" val="3346293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637F555-D62E-45E3-A512-43A96B50C115}"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3E91DD8F-1A57-4807-B25D-F082F4C810E4}" type="slidenum">
              <a:rPr lang="en-US"/>
              <a:pPr>
                <a:defRPr/>
              </a:pPr>
              <a:t>‹#›</a:t>
            </a:fld>
            <a:endParaRPr lang="en-US" dirty="0"/>
          </a:p>
        </p:txBody>
      </p:sp>
    </p:spTree>
    <p:extLst>
      <p:ext uri="{BB962C8B-B14F-4D97-AF65-F5344CB8AC3E}">
        <p14:creationId xmlns:p14="http://schemas.microsoft.com/office/powerpoint/2010/main" val="2323894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18833E0-906E-482F-BCCD-E7A0236B899C}"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F1CD7D79-F133-4691-A398-7B364AC52E29}" type="slidenum">
              <a:rPr lang="en-US"/>
              <a:pPr>
                <a:defRPr/>
              </a:pPr>
              <a:t>‹#›</a:t>
            </a:fld>
            <a:endParaRPr lang="en-US" dirty="0"/>
          </a:p>
        </p:txBody>
      </p:sp>
    </p:spTree>
    <p:extLst>
      <p:ext uri="{BB962C8B-B14F-4D97-AF65-F5344CB8AC3E}">
        <p14:creationId xmlns:p14="http://schemas.microsoft.com/office/powerpoint/2010/main" val="1405110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89E606-9B2F-4C82-A423-8639BF6E8047}"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2186ADA-6FC8-4476-934D-E0C2BED1EE39}" type="slidenum">
              <a:rPr lang="en-US"/>
              <a:pPr>
                <a:defRPr/>
              </a:pPr>
              <a:t>‹#›</a:t>
            </a:fld>
            <a:endParaRPr lang="en-US" dirty="0"/>
          </a:p>
        </p:txBody>
      </p:sp>
    </p:spTree>
    <p:extLst>
      <p:ext uri="{BB962C8B-B14F-4D97-AF65-F5344CB8AC3E}">
        <p14:creationId xmlns:p14="http://schemas.microsoft.com/office/powerpoint/2010/main" val="2728701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AD6507-2178-4129-B68B-076E622269DC}"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F45B287-FCAB-4383-B122-A592CBF55320}" type="slidenum">
              <a:rPr lang="en-US"/>
              <a:pPr>
                <a:defRPr/>
              </a:pPr>
              <a:t>‹#›</a:t>
            </a:fld>
            <a:endParaRPr lang="en-US" dirty="0"/>
          </a:p>
        </p:txBody>
      </p:sp>
    </p:spTree>
    <p:extLst>
      <p:ext uri="{BB962C8B-B14F-4D97-AF65-F5344CB8AC3E}">
        <p14:creationId xmlns:p14="http://schemas.microsoft.com/office/powerpoint/2010/main" val="3047194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7A1750-5180-48FC-B9A5-65CA69A28BE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F418A384-5793-4562-9E3F-3DB1C5FA8ABC}" type="slidenum">
              <a:rPr lang="en-US"/>
              <a:pPr>
                <a:defRPr/>
              </a:pPr>
              <a:t>‹#›</a:t>
            </a:fld>
            <a:endParaRPr lang="en-US" dirty="0"/>
          </a:p>
        </p:txBody>
      </p:sp>
    </p:spTree>
    <p:extLst>
      <p:ext uri="{BB962C8B-B14F-4D97-AF65-F5344CB8AC3E}">
        <p14:creationId xmlns:p14="http://schemas.microsoft.com/office/powerpoint/2010/main" val="861306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A740CD-6CB9-4F6B-87E3-7383FCE94946}"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F52B225-AE98-444B-A95F-F9CEDD835E74}" type="slidenum">
              <a:rPr lang="en-US"/>
              <a:pPr>
                <a:defRPr/>
              </a:pPr>
              <a:t>‹#›</a:t>
            </a:fld>
            <a:endParaRPr lang="en-US" dirty="0"/>
          </a:p>
        </p:txBody>
      </p:sp>
    </p:spTree>
    <p:extLst>
      <p:ext uri="{BB962C8B-B14F-4D97-AF65-F5344CB8AC3E}">
        <p14:creationId xmlns:p14="http://schemas.microsoft.com/office/powerpoint/2010/main" val="3903623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14E514-A3AE-4588-9B0D-FD1F683B4E7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9B0A4A5-2629-4FF8-B2DE-E0B21860B27C}" type="slidenum">
              <a:rPr lang="en-US"/>
              <a:pPr>
                <a:defRPr/>
              </a:pPr>
              <a:t>‹#›</a:t>
            </a:fld>
            <a:endParaRPr lang="en-US" dirty="0"/>
          </a:p>
        </p:txBody>
      </p:sp>
    </p:spTree>
    <p:extLst>
      <p:ext uri="{BB962C8B-B14F-4D97-AF65-F5344CB8AC3E}">
        <p14:creationId xmlns:p14="http://schemas.microsoft.com/office/powerpoint/2010/main" val="206140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71546-F934-479A-BC0B-064313E6DB57}" type="datetimeFigureOut">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B3599E-A4FD-44DA-B7D2-B9E28240D0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58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82E3E-7700-42AD-A439-C2F8CD193BF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7512759-500F-4A1D-9E07-02705DB0F9F9}" type="slidenum">
              <a:rPr lang="en-US"/>
              <a:pPr>
                <a:defRPr/>
              </a:pPr>
              <a:t>‹#›</a:t>
            </a:fld>
            <a:endParaRPr lang="en-US" dirty="0"/>
          </a:p>
        </p:txBody>
      </p:sp>
    </p:spTree>
    <p:extLst>
      <p:ext uri="{BB962C8B-B14F-4D97-AF65-F5344CB8AC3E}">
        <p14:creationId xmlns:p14="http://schemas.microsoft.com/office/powerpoint/2010/main" val="2676495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AB8885-D182-42FD-93F1-4FF9076FA5B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069607C-19A4-4265-B344-992DD15357F4}" type="slidenum">
              <a:rPr lang="en-US"/>
              <a:pPr>
                <a:defRPr/>
              </a:pPr>
              <a:t>‹#›</a:t>
            </a:fld>
            <a:endParaRPr lang="en-US" dirty="0"/>
          </a:p>
        </p:txBody>
      </p:sp>
    </p:spTree>
    <p:extLst>
      <p:ext uri="{BB962C8B-B14F-4D97-AF65-F5344CB8AC3E}">
        <p14:creationId xmlns:p14="http://schemas.microsoft.com/office/powerpoint/2010/main" val="1687927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FD2001E-6FA2-4019-8A1E-EC1C085A290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54651D4-2390-486B-B282-211F14E5EB68}" type="slidenum">
              <a:rPr lang="en-US"/>
              <a:pPr>
                <a:defRPr/>
              </a:pPr>
              <a:t>‹#›</a:t>
            </a:fld>
            <a:endParaRPr lang="en-US" dirty="0"/>
          </a:p>
        </p:txBody>
      </p:sp>
    </p:spTree>
    <p:extLst>
      <p:ext uri="{BB962C8B-B14F-4D97-AF65-F5344CB8AC3E}">
        <p14:creationId xmlns:p14="http://schemas.microsoft.com/office/powerpoint/2010/main" val="3806766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9E166EE-BB0C-43BA-87D5-2B3BB1E0793E}"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B8D6B3E-9FF8-419F-8070-A717F29C2803}" type="slidenum">
              <a:rPr lang="en-US"/>
              <a:pPr>
                <a:defRPr/>
              </a:pPr>
              <a:t>‹#›</a:t>
            </a:fld>
            <a:endParaRPr lang="en-US" dirty="0"/>
          </a:p>
        </p:txBody>
      </p:sp>
    </p:spTree>
    <p:extLst>
      <p:ext uri="{BB962C8B-B14F-4D97-AF65-F5344CB8AC3E}">
        <p14:creationId xmlns:p14="http://schemas.microsoft.com/office/powerpoint/2010/main" val="3300047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50787A-B899-4A72-9DDC-8FC3D1F791FB}"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5DA1C0D9-2B62-4567-8E64-3F07449C56B5}" type="slidenum">
              <a:rPr lang="en-US"/>
              <a:pPr>
                <a:defRPr/>
              </a:pPr>
              <a:t>‹#›</a:t>
            </a:fld>
            <a:endParaRPr lang="en-US" dirty="0"/>
          </a:p>
        </p:txBody>
      </p:sp>
    </p:spTree>
    <p:extLst>
      <p:ext uri="{BB962C8B-B14F-4D97-AF65-F5344CB8AC3E}">
        <p14:creationId xmlns:p14="http://schemas.microsoft.com/office/powerpoint/2010/main" val="1211122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683EA2-281C-42B0-9B1D-A081613F01AE}"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A832A833-E1EE-4AE2-9C82-A32ADA67FDD0}" type="slidenum">
              <a:rPr lang="en-US"/>
              <a:pPr>
                <a:defRPr/>
              </a:pPr>
              <a:t>‹#›</a:t>
            </a:fld>
            <a:endParaRPr lang="en-US" dirty="0"/>
          </a:p>
        </p:txBody>
      </p:sp>
    </p:spTree>
    <p:extLst>
      <p:ext uri="{BB962C8B-B14F-4D97-AF65-F5344CB8AC3E}">
        <p14:creationId xmlns:p14="http://schemas.microsoft.com/office/powerpoint/2010/main" val="3292513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4FC9C6-E697-4F37-8F75-0BF1ADE8A833}"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8A232B4D-83C7-4B5A-9436-8852BF8F3FA7}" type="slidenum">
              <a:rPr lang="en-US"/>
              <a:pPr>
                <a:defRPr/>
              </a:pPr>
              <a:t>‹#›</a:t>
            </a:fld>
            <a:endParaRPr lang="en-US" dirty="0"/>
          </a:p>
        </p:txBody>
      </p:sp>
    </p:spTree>
    <p:extLst>
      <p:ext uri="{BB962C8B-B14F-4D97-AF65-F5344CB8AC3E}">
        <p14:creationId xmlns:p14="http://schemas.microsoft.com/office/powerpoint/2010/main" val="2675389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A8CC0E-5C89-4CC4-9F96-AAB25174E3AA}"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5F619C9-4675-4B50-92D9-476AFCBF45F4}" type="slidenum">
              <a:rPr lang="en-US"/>
              <a:pPr>
                <a:defRPr/>
              </a:pPr>
              <a:t>‹#›</a:t>
            </a:fld>
            <a:endParaRPr lang="en-US" dirty="0"/>
          </a:p>
        </p:txBody>
      </p:sp>
    </p:spTree>
    <p:extLst>
      <p:ext uri="{BB962C8B-B14F-4D97-AF65-F5344CB8AC3E}">
        <p14:creationId xmlns:p14="http://schemas.microsoft.com/office/powerpoint/2010/main" val="3276295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86DB03-C1A5-4B74-ABE4-B9FD70D1FCF7}"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400ABE4-D388-4F7B-BFB4-ECCAAA38B8A8}" type="slidenum">
              <a:rPr lang="en-US"/>
              <a:pPr>
                <a:defRPr/>
              </a:pPr>
              <a:t>‹#›</a:t>
            </a:fld>
            <a:endParaRPr lang="en-US" dirty="0"/>
          </a:p>
        </p:txBody>
      </p:sp>
    </p:spTree>
    <p:extLst>
      <p:ext uri="{BB962C8B-B14F-4D97-AF65-F5344CB8AC3E}">
        <p14:creationId xmlns:p14="http://schemas.microsoft.com/office/powerpoint/2010/main" val="2649712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806C8-C68D-4477-9FF3-15E59A989E1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C4C37CD-E16F-45F4-BEBD-1461BCD0C724}" type="slidenum">
              <a:rPr lang="en-US"/>
              <a:pPr>
                <a:defRPr/>
              </a:pPr>
              <a:t>‹#›</a:t>
            </a:fld>
            <a:endParaRPr lang="en-US" dirty="0"/>
          </a:p>
        </p:txBody>
      </p:sp>
    </p:spTree>
    <p:extLst>
      <p:ext uri="{BB962C8B-B14F-4D97-AF65-F5344CB8AC3E}">
        <p14:creationId xmlns:p14="http://schemas.microsoft.com/office/powerpoint/2010/main" val="143144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2057400"/>
            <a:ext cx="64008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53140D-BEEF-4FA6-932A-594DD09FADA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998B527-F00A-4849-92EA-E9B11341B035}" type="slidenum">
              <a:rPr lang="en-US"/>
              <a:pPr>
                <a:defRPr/>
              </a:pPr>
              <a:t>‹#›</a:t>
            </a:fld>
            <a:endParaRPr lang="en-US" dirty="0"/>
          </a:p>
        </p:txBody>
      </p:sp>
    </p:spTree>
    <p:extLst>
      <p:ext uri="{BB962C8B-B14F-4D97-AF65-F5344CB8AC3E}">
        <p14:creationId xmlns:p14="http://schemas.microsoft.com/office/powerpoint/2010/main" val="3680854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7F897C-1ADD-4B81-A175-869EC468C449}"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3B63B92-4152-4036-A50D-A315BD16DAD8}" type="slidenum">
              <a:rPr lang="en-US"/>
              <a:pPr>
                <a:defRPr/>
              </a:pPr>
              <a:t>‹#›</a:t>
            </a:fld>
            <a:endParaRPr lang="en-US" dirty="0"/>
          </a:p>
        </p:txBody>
      </p:sp>
    </p:spTree>
    <p:extLst>
      <p:ext uri="{BB962C8B-B14F-4D97-AF65-F5344CB8AC3E}">
        <p14:creationId xmlns:p14="http://schemas.microsoft.com/office/powerpoint/2010/main" val="4288498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8B23C1-B330-405B-9ABC-CAD6E7D04EAD}"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D998AE6-2A2D-4FF7-9D4D-A34638CAD207}" type="slidenum">
              <a:rPr lang="en-US"/>
              <a:pPr>
                <a:defRPr/>
              </a:pPr>
              <a:t>‹#›</a:t>
            </a:fld>
            <a:endParaRPr lang="en-US" dirty="0"/>
          </a:p>
        </p:txBody>
      </p:sp>
    </p:spTree>
    <p:extLst>
      <p:ext uri="{BB962C8B-B14F-4D97-AF65-F5344CB8AC3E}">
        <p14:creationId xmlns:p14="http://schemas.microsoft.com/office/powerpoint/2010/main" val="1034839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1F2EA8-C9E7-433F-A71F-AB6341763FD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1079215-5281-454D-91C8-CCC72350B6D7}" type="slidenum">
              <a:rPr lang="en-US"/>
              <a:pPr>
                <a:defRPr/>
              </a:pPr>
              <a:t>‹#›</a:t>
            </a:fld>
            <a:endParaRPr lang="en-US" dirty="0"/>
          </a:p>
        </p:txBody>
      </p:sp>
    </p:spTree>
    <p:extLst>
      <p:ext uri="{BB962C8B-B14F-4D97-AF65-F5344CB8AC3E}">
        <p14:creationId xmlns:p14="http://schemas.microsoft.com/office/powerpoint/2010/main" val="3024060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28D111D-127A-4042-8BF0-A0607602D40C}"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F4FEA3A-D6B5-4C27-980F-838D8842C7A1}" type="slidenum">
              <a:rPr lang="en-US"/>
              <a:pPr>
                <a:defRPr/>
              </a:pPr>
              <a:t>‹#›</a:t>
            </a:fld>
            <a:endParaRPr lang="en-US" dirty="0"/>
          </a:p>
        </p:txBody>
      </p:sp>
    </p:spTree>
    <p:extLst>
      <p:ext uri="{BB962C8B-B14F-4D97-AF65-F5344CB8AC3E}">
        <p14:creationId xmlns:p14="http://schemas.microsoft.com/office/powerpoint/2010/main" val="976914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2A3CD54-BD70-4ABD-B72F-ED97158AF113}"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6A6AD11-5E40-4343-A93F-5EF9A09CA671}" type="slidenum">
              <a:rPr lang="en-US"/>
              <a:pPr>
                <a:defRPr/>
              </a:pPr>
              <a:t>‹#›</a:t>
            </a:fld>
            <a:endParaRPr lang="en-US" dirty="0"/>
          </a:p>
        </p:txBody>
      </p:sp>
    </p:spTree>
    <p:extLst>
      <p:ext uri="{BB962C8B-B14F-4D97-AF65-F5344CB8AC3E}">
        <p14:creationId xmlns:p14="http://schemas.microsoft.com/office/powerpoint/2010/main" val="1764875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AF89AD-3C72-4CC7-B4E2-6A53D3F5A548}"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98F504E8-DE23-479F-9D83-DAFF2209F7F0}" type="slidenum">
              <a:rPr lang="en-US"/>
              <a:pPr>
                <a:defRPr/>
              </a:pPr>
              <a:t>‹#›</a:t>
            </a:fld>
            <a:endParaRPr lang="en-US" dirty="0"/>
          </a:p>
        </p:txBody>
      </p:sp>
    </p:spTree>
    <p:extLst>
      <p:ext uri="{BB962C8B-B14F-4D97-AF65-F5344CB8AC3E}">
        <p14:creationId xmlns:p14="http://schemas.microsoft.com/office/powerpoint/2010/main" val="2823304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9FA80-1D8B-4CA7-AE7D-41FB47D6BFB5}"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3EF5C95C-59AB-4171-98EB-4D6AD031B15F}" type="slidenum">
              <a:rPr lang="en-US"/>
              <a:pPr>
                <a:defRPr/>
              </a:pPr>
              <a:t>‹#›</a:t>
            </a:fld>
            <a:endParaRPr lang="en-US" dirty="0"/>
          </a:p>
        </p:txBody>
      </p:sp>
    </p:spTree>
    <p:extLst>
      <p:ext uri="{BB962C8B-B14F-4D97-AF65-F5344CB8AC3E}">
        <p14:creationId xmlns:p14="http://schemas.microsoft.com/office/powerpoint/2010/main" val="2000373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C45D6AE-8A92-40DB-A5CE-EB8C44243D78}"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239F58EF-6CB0-485A-BB2C-78A742DA2DDE}" type="slidenum">
              <a:rPr lang="en-US"/>
              <a:pPr>
                <a:defRPr/>
              </a:pPr>
              <a:t>‹#›</a:t>
            </a:fld>
            <a:endParaRPr lang="en-US" dirty="0"/>
          </a:p>
        </p:txBody>
      </p:sp>
    </p:spTree>
    <p:extLst>
      <p:ext uri="{BB962C8B-B14F-4D97-AF65-F5344CB8AC3E}">
        <p14:creationId xmlns:p14="http://schemas.microsoft.com/office/powerpoint/2010/main" val="3792085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63E34A-AE12-4D4F-AFA4-F0A2EA72CF4F}"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59A351F-B5EE-4304-AE4D-D148A2521388}" type="slidenum">
              <a:rPr lang="en-US"/>
              <a:pPr>
                <a:defRPr/>
              </a:pPr>
              <a:t>‹#›</a:t>
            </a:fld>
            <a:endParaRPr lang="en-US" dirty="0"/>
          </a:p>
        </p:txBody>
      </p:sp>
    </p:spTree>
    <p:extLst>
      <p:ext uri="{BB962C8B-B14F-4D97-AF65-F5344CB8AC3E}">
        <p14:creationId xmlns:p14="http://schemas.microsoft.com/office/powerpoint/2010/main" val="2822028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410D35-BF9F-42FC-8A67-734C6E37080A}"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767FA21-5A02-495C-8EE1-5ECB9CF1A13C}" type="slidenum">
              <a:rPr lang="en-US"/>
              <a:pPr>
                <a:defRPr/>
              </a:pPr>
              <a:t>‹#›</a:t>
            </a:fld>
            <a:endParaRPr lang="en-US" dirty="0"/>
          </a:p>
        </p:txBody>
      </p:sp>
    </p:spTree>
    <p:extLst>
      <p:ext uri="{BB962C8B-B14F-4D97-AF65-F5344CB8AC3E}">
        <p14:creationId xmlns:p14="http://schemas.microsoft.com/office/powerpoint/2010/main" val="213520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sz="4000">
                <a:solidFill>
                  <a:srgbClr val="00AFE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6AE6A94-C43A-40DF-BB1A-411774C32132}"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FDCDED11-4B17-4D13-8087-A06848A66DDF}" type="slidenum">
              <a:rPr lang="en-US"/>
              <a:pPr>
                <a:defRPr/>
              </a:pPr>
              <a:t>‹#›</a:t>
            </a:fld>
            <a:endParaRPr lang="en-US" dirty="0"/>
          </a:p>
        </p:txBody>
      </p:sp>
    </p:spTree>
    <p:extLst>
      <p:ext uri="{BB962C8B-B14F-4D97-AF65-F5344CB8AC3E}">
        <p14:creationId xmlns:p14="http://schemas.microsoft.com/office/powerpoint/2010/main" val="39550988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26248DE-476F-4493-B351-00D5C9D5A34B}"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55F9A48-0553-4AB6-B721-34C2767014EE}" type="slidenum">
              <a:rPr lang="en-US"/>
              <a:pPr>
                <a:defRPr/>
              </a:pPr>
              <a:t>‹#›</a:t>
            </a:fld>
            <a:endParaRPr lang="en-US" dirty="0"/>
          </a:p>
        </p:txBody>
      </p:sp>
    </p:spTree>
    <p:extLst>
      <p:ext uri="{BB962C8B-B14F-4D97-AF65-F5344CB8AC3E}">
        <p14:creationId xmlns:p14="http://schemas.microsoft.com/office/powerpoint/2010/main" val="2374166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6DFE8A-8802-4280-9275-18FEF514C16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3F0BB40-7FC6-4E08-83EC-56A32873A4D7}" type="slidenum">
              <a:rPr lang="en-US"/>
              <a:pPr>
                <a:defRPr/>
              </a:pPr>
              <a:t>‹#›</a:t>
            </a:fld>
            <a:endParaRPr lang="en-US" dirty="0"/>
          </a:p>
        </p:txBody>
      </p:sp>
    </p:spTree>
    <p:extLst>
      <p:ext uri="{BB962C8B-B14F-4D97-AF65-F5344CB8AC3E}">
        <p14:creationId xmlns:p14="http://schemas.microsoft.com/office/powerpoint/2010/main" val="4607944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CF3517B-D550-4590-B728-46856E39C3E3}"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495B3DCC-3379-488B-9B66-BCB61C9E09C5}" type="slidenum">
              <a:rPr lang="en-US"/>
              <a:pPr>
                <a:defRPr/>
              </a:pPr>
              <a:t>‹#›</a:t>
            </a:fld>
            <a:endParaRPr lang="en-US" dirty="0"/>
          </a:p>
        </p:txBody>
      </p:sp>
    </p:spTree>
    <p:extLst>
      <p:ext uri="{BB962C8B-B14F-4D97-AF65-F5344CB8AC3E}">
        <p14:creationId xmlns:p14="http://schemas.microsoft.com/office/powerpoint/2010/main" val="23451698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1676400"/>
            <a:ext cx="4953000" cy="33528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947F5CCD-05D4-47D5-9C83-761C4AFA15C2}"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13EC0ED-919F-42B5-8732-492D37951AEC}" type="slidenum">
              <a:rPr lang="en-US"/>
              <a:pPr>
                <a:defRPr/>
              </a:pPr>
              <a:t>‹#›</a:t>
            </a:fld>
            <a:endParaRPr lang="en-US" dirty="0"/>
          </a:p>
        </p:txBody>
      </p:sp>
    </p:spTree>
    <p:extLst>
      <p:ext uri="{BB962C8B-B14F-4D97-AF65-F5344CB8AC3E}">
        <p14:creationId xmlns:p14="http://schemas.microsoft.com/office/powerpoint/2010/main" val="598076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F6BE24-6817-4AC1-BC5A-D09EB2E6621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4D03BA9-7BD5-4DD4-B53D-A15407398B50}" type="slidenum">
              <a:rPr lang="en-US"/>
              <a:pPr>
                <a:defRPr/>
              </a:pPr>
              <a:t>‹#›</a:t>
            </a:fld>
            <a:endParaRPr lang="en-US" dirty="0"/>
          </a:p>
        </p:txBody>
      </p:sp>
    </p:spTree>
    <p:extLst>
      <p:ext uri="{BB962C8B-B14F-4D97-AF65-F5344CB8AC3E}">
        <p14:creationId xmlns:p14="http://schemas.microsoft.com/office/powerpoint/2010/main" val="16276333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09DFE94-ED8B-473B-B1E6-0DCC21B795DA}"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D49EE08-B23C-436E-B72D-F5D01C81895C}" type="slidenum">
              <a:rPr lang="en-US"/>
              <a:pPr>
                <a:defRPr/>
              </a:pPr>
              <a:t>‹#›</a:t>
            </a:fld>
            <a:endParaRPr lang="en-US" dirty="0"/>
          </a:p>
        </p:txBody>
      </p:sp>
    </p:spTree>
    <p:extLst>
      <p:ext uri="{BB962C8B-B14F-4D97-AF65-F5344CB8AC3E}">
        <p14:creationId xmlns:p14="http://schemas.microsoft.com/office/powerpoint/2010/main" val="12593955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E74FA2C-A6F8-4E33-B919-B27FFD99C30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DDB3CC6-13C8-4636-84A7-3D397D3010FC}" type="slidenum">
              <a:rPr lang="en-US"/>
              <a:pPr>
                <a:defRPr/>
              </a:pPr>
              <a:t>‹#›</a:t>
            </a:fld>
            <a:endParaRPr lang="en-US" dirty="0"/>
          </a:p>
        </p:txBody>
      </p:sp>
    </p:spTree>
    <p:extLst>
      <p:ext uri="{BB962C8B-B14F-4D97-AF65-F5344CB8AC3E}">
        <p14:creationId xmlns:p14="http://schemas.microsoft.com/office/powerpoint/2010/main" val="24880422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76EF068-2A09-428C-A43D-E5286751DB9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1AB78B7-4577-4EBC-829C-7960C965381C}" type="slidenum">
              <a:rPr lang="en-US"/>
              <a:pPr>
                <a:defRPr/>
              </a:pPr>
              <a:t>‹#›</a:t>
            </a:fld>
            <a:endParaRPr lang="en-US" dirty="0"/>
          </a:p>
        </p:txBody>
      </p:sp>
    </p:spTree>
    <p:extLst>
      <p:ext uri="{BB962C8B-B14F-4D97-AF65-F5344CB8AC3E}">
        <p14:creationId xmlns:p14="http://schemas.microsoft.com/office/powerpoint/2010/main" val="3199018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FE1ACF7-9352-47D4-AECC-19E38545F322}"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10039155-D449-46FD-8D7E-1E763F739D80}" type="slidenum">
              <a:rPr lang="en-US"/>
              <a:pPr>
                <a:defRPr/>
              </a:pPr>
              <a:t>‹#›</a:t>
            </a:fld>
            <a:endParaRPr lang="en-US" dirty="0"/>
          </a:p>
        </p:txBody>
      </p:sp>
    </p:spTree>
    <p:extLst>
      <p:ext uri="{BB962C8B-B14F-4D97-AF65-F5344CB8AC3E}">
        <p14:creationId xmlns:p14="http://schemas.microsoft.com/office/powerpoint/2010/main" val="37771609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039D86-FCC3-405A-BA46-D46866BC205F}"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F76C749A-6698-4038-A810-3D2A418072A7}" type="slidenum">
              <a:rPr lang="en-US"/>
              <a:pPr>
                <a:defRPr/>
              </a:pPr>
              <a:t>‹#›</a:t>
            </a:fld>
            <a:endParaRPr lang="en-US" dirty="0"/>
          </a:p>
        </p:txBody>
      </p:sp>
    </p:spTree>
    <p:extLst>
      <p:ext uri="{BB962C8B-B14F-4D97-AF65-F5344CB8AC3E}">
        <p14:creationId xmlns:p14="http://schemas.microsoft.com/office/powerpoint/2010/main" val="98435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553200" cy="1143000"/>
          </a:xfrm>
        </p:spPr>
        <p:txBody>
          <a:bodyPr/>
          <a:lstStyle>
            <a:lvl1pPr>
              <a:defRPr>
                <a:solidFill>
                  <a:srgbClr val="00AFEB"/>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CFCE90DB-A33C-4AF9-9EB8-8ACEE75904BB}" type="datetime1">
              <a:rPr lang="en-US"/>
              <a:pPr>
                <a:defRPr/>
              </a:pPr>
              <a:t>6/2/2014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7A772558-6C77-40B1-BF80-3A3D2F5E8887}" type="slidenum">
              <a:rPr lang="en-US"/>
              <a:pPr>
                <a:defRPr/>
              </a:pPr>
              <a:t>‹#›</a:t>
            </a:fld>
            <a:endParaRPr lang="en-US" dirty="0"/>
          </a:p>
        </p:txBody>
      </p:sp>
    </p:spTree>
    <p:extLst>
      <p:ext uri="{BB962C8B-B14F-4D97-AF65-F5344CB8AC3E}">
        <p14:creationId xmlns:p14="http://schemas.microsoft.com/office/powerpoint/2010/main" val="1993915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CD4286-F1C9-4FE0-BA5E-9CFF25F85923}" type="datetime1">
              <a:rPr lang="en-US"/>
              <a:pPr>
                <a:defRPr/>
              </a:pPr>
              <a:t>6/2/2014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23F882F3-BA0B-4159-82A3-833D285A7165}" type="slidenum">
              <a:rPr lang="en-US"/>
              <a:pPr>
                <a:defRPr/>
              </a:pPr>
              <a:t>‹#›</a:t>
            </a:fld>
            <a:endParaRPr lang="en-US" dirty="0"/>
          </a:p>
        </p:txBody>
      </p:sp>
    </p:spTree>
    <p:extLst>
      <p:ext uri="{BB962C8B-B14F-4D97-AF65-F5344CB8AC3E}">
        <p14:creationId xmlns:p14="http://schemas.microsoft.com/office/powerpoint/2010/main" val="31951336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928CBD-F3C2-4D1F-8909-68C6717D4114}"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7CD90EF-908D-4356-917E-CC6D81644337}" type="slidenum">
              <a:rPr lang="en-US"/>
              <a:pPr>
                <a:defRPr/>
              </a:pPr>
              <a:t>‹#›</a:t>
            </a:fld>
            <a:endParaRPr lang="en-US" dirty="0"/>
          </a:p>
        </p:txBody>
      </p:sp>
    </p:spTree>
    <p:extLst>
      <p:ext uri="{BB962C8B-B14F-4D97-AF65-F5344CB8AC3E}">
        <p14:creationId xmlns:p14="http://schemas.microsoft.com/office/powerpoint/2010/main" val="3253457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B9357F-7182-40B5-B9E4-E05EF80A19B1}"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0DC90B2-7EFF-4348-A8DC-8EFE4BB02C2B}" type="slidenum">
              <a:rPr lang="en-US"/>
              <a:pPr>
                <a:defRPr/>
              </a:pPr>
              <a:t>‹#›</a:t>
            </a:fld>
            <a:endParaRPr lang="en-US" dirty="0"/>
          </a:p>
        </p:txBody>
      </p:sp>
    </p:spTree>
    <p:extLst>
      <p:ext uri="{BB962C8B-B14F-4D97-AF65-F5344CB8AC3E}">
        <p14:creationId xmlns:p14="http://schemas.microsoft.com/office/powerpoint/2010/main" val="37559579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A689B2-18DE-4713-B090-06C51E335C7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191E3EF-CFC9-44B3-AEBE-8276A1F1598B}" type="slidenum">
              <a:rPr lang="en-US"/>
              <a:pPr>
                <a:defRPr/>
              </a:pPr>
              <a:t>‹#›</a:t>
            </a:fld>
            <a:endParaRPr lang="en-US" dirty="0"/>
          </a:p>
        </p:txBody>
      </p:sp>
    </p:spTree>
    <p:extLst>
      <p:ext uri="{BB962C8B-B14F-4D97-AF65-F5344CB8AC3E}">
        <p14:creationId xmlns:p14="http://schemas.microsoft.com/office/powerpoint/2010/main" val="2901017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304800"/>
            <a:ext cx="16383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47625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2B7D62-BE99-4465-88EA-2B17291EDCA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0F97E5A-4670-43BC-8F1F-241116349A06}" type="slidenum">
              <a:rPr lang="en-US"/>
              <a:pPr>
                <a:defRPr/>
              </a:pPr>
              <a:t>‹#›</a:t>
            </a:fld>
            <a:endParaRPr lang="en-US" dirty="0"/>
          </a:p>
        </p:txBody>
      </p:sp>
    </p:spTree>
    <p:extLst>
      <p:ext uri="{BB962C8B-B14F-4D97-AF65-F5344CB8AC3E}">
        <p14:creationId xmlns:p14="http://schemas.microsoft.com/office/powerpoint/2010/main" val="40790194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39DAAB-B9DB-4915-AAD0-583C33E77358}"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4C4FED3-C9C6-4004-AC36-3AF7BE64B94A}" type="slidenum">
              <a:rPr lang="en-US"/>
              <a:pPr>
                <a:defRPr/>
              </a:pPr>
              <a:t>‹#›</a:t>
            </a:fld>
            <a:endParaRPr lang="en-US" dirty="0"/>
          </a:p>
        </p:txBody>
      </p:sp>
    </p:spTree>
    <p:extLst>
      <p:ext uri="{BB962C8B-B14F-4D97-AF65-F5344CB8AC3E}">
        <p14:creationId xmlns:p14="http://schemas.microsoft.com/office/powerpoint/2010/main" val="508075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E3DA5-09C7-4CAE-8DFD-495E1615C7C1}"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A22CB7F-359C-4361-B2A4-63C2934A77E8}" type="slidenum">
              <a:rPr lang="en-US"/>
              <a:pPr>
                <a:defRPr/>
              </a:pPr>
              <a:t>‹#›</a:t>
            </a:fld>
            <a:endParaRPr lang="en-US" dirty="0"/>
          </a:p>
        </p:txBody>
      </p:sp>
    </p:spTree>
    <p:extLst>
      <p:ext uri="{BB962C8B-B14F-4D97-AF65-F5344CB8AC3E}">
        <p14:creationId xmlns:p14="http://schemas.microsoft.com/office/powerpoint/2010/main" val="31665061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3A408D0-6463-420D-A25C-25961B2B2C05}" type="datetime1">
              <a:rPr lang="en-US"/>
              <a:pPr>
                <a:defRPr/>
              </a:pPr>
              <a:t>6/2/2014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2698084-37E0-459E-905A-451A5BDD1B55}" type="slidenum">
              <a:rPr lang="en-US"/>
              <a:pPr>
                <a:defRPr/>
              </a:pPr>
              <a:t>‹#›</a:t>
            </a:fld>
            <a:endParaRPr lang="en-US" dirty="0"/>
          </a:p>
        </p:txBody>
      </p:sp>
    </p:spTree>
    <p:extLst>
      <p:ext uri="{BB962C8B-B14F-4D97-AF65-F5344CB8AC3E}">
        <p14:creationId xmlns:p14="http://schemas.microsoft.com/office/powerpoint/2010/main" val="18756308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124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E0BA353-D3A3-4164-AD00-40FD273CDE64}" type="datetime1">
              <a:rPr lang="en-US"/>
              <a:pPr>
                <a:defRPr/>
              </a:pPr>
              <a:t>6/2/2014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F0C9034-5073-41DB-9F72-83DAC4D7D517}" type="slidenum">
              <a:rPr lang="en-US"/>
              <a:pPr>
                <a:defRPr/>
              </a:pPr>
              <a:t>‹#›</a:t>
            </a:fld>
            <a:endParaRPr lang="en-US" dirty="0"/>
          </a:p>
        </p:txBody>
      </p:sp>
    </p:spTree>
    <p:extLst>
      <p:ext uri="{BB962C8B-B14F-4D97-AF65-F5344CB8AC3E}">
        <p14:creationId xmlns:p14="http://schemas.microsoft.com/office/powerpoint/2010/main" val="26694100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2A823D7-6899-45E9-9F75-60CB123C263A}" type="datetime1">
              <a:rPr lang="en-US"/>
              <a:pPr>
                <a:defRPr/>
              </a:pPr>
              <a:t>6/2/2014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521F2380-D240-481A-8D74-830B35F89227}" type="slidenum">
              <a:rPr lang="en-US"/>
              <a:pPr>
                <a:defRPr/>
              </a:pPr>
              <a:t>‹#›</a:t>
            </a:fld>
            <a:endParaRPr lang="en-US" dirty="0"/>
          </a:p>
        </p:txBody>
      </p:sp>
    </p:spTree>
    <p:extLst>
      <p:ext uri="{BB962C8B-B14F-4D97-AF65-F5344CB8AC3E}">
        <p14:creationId xmlns:p14="http://schemas.microsoft.com/office/powerpoint/2010/main" val="30945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2.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4" Type="http://schemas.openxmlformats.org/officeDocument/2006/relationships/image" Target="../media/image13.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10.xml"/><Relationship Id="rId7" Type="http://schemas.openxmlformats.org/officeDocument/2006/relationships/image" Target="../media/image14.jpe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theme" Target="../theme/theme13.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5.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1.jpe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theme" Target="../theme/theme15.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5" Type="http://schemas.openxmlformats.org/officeDocument/2006/relationships/image" Target="../media/image13.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6.xml"/><Relationship Id="rId7" Type="http://schemas.openxmlformats.org/officeDocument/2006/relationships/theme" Target="../theme/theme17.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2.xml"/><Relationship Id="rId7" Type="http://schemas.openxmlformats.org/officeDocument/2006/relationships/image" Target="../media/image14.jpeg"/><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theme" Target="../theme/theme18.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image" Target="../media/image15.jpeg"/><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6.jpe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2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image" Target="../media/image10.jpeg"/><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5" Type="http://schemas.openxmlformats.org/officeDocument/2006/relationships/slideLayout" Target="../slideLayouts/slideLayout193.xml"/><Relationship Id="rId4" Type="http://schemas.openxmlformats.org/officeDocument/2006/relationships/slideLayout" Target="../slideLayouts/slideLayout192.xml"/><Relationship Id="rId9" Type="http://schemas.openxmlformats.org/officeDocument/2006/relationships/image" Target="../media/image4.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2.jpeg"/><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24.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image" Target="../media/image7.jpeg"/><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25.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7.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8.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0.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6200" y="1371600"/>
            <a:ext cx="487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443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7C6B8C12-0657-4C71-84DE-282D2C28E33E}" type="datetime1">
              <a:rPr lang="en-US"/>
              <a:pPr>
                <a:defRPr/>
              </a:pPr>
              <a:t>6/2/2014</a:t>
            </a:fld>
            <a:endParaRPr lang="en-US" dirty="0"/>
          </a:p>
        </p:txBody>
      </p:sp>
      <p:sp>
        <p:nvSpPr>
          <p:cNvPr id="27443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D1E80C02-BBE8-4433-9CC4-43C5520DB1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74" r:id="rId1"/>
    <p:sldLayoutId id="2147486987" r:id="rId2"/>
    <p:sldLayoutId id="2147486775" r:id="rId3"/>
    <p:sldLayoutId id="2147486992" r:id="rId4"/>
    <p:sldLayoutId id="2147486993" r:id="rId5"/>
    <p:sldLayoutId id="2147486994" r:id="rId6"/>
  </p:sldLayoutIdLst>
  <p:hf hdr="0" ftr="0" dt="0"/>
  <p:txStyles>
    <p:titleStyle>
      <a:lvl1pPr algn="l" rtl="0" eaLnBrk="0" fontAlgn="base" hangingPunct="0">
        <a:spcBef>
          <a:spcPct val="0"/>
        </a:spcBef>
        <a:spcAft>
          <a:spcPct val="0"/>
        </a:spcAft>
        <a:defRPr sz="4400" b="1">
          <a:solidFill>
            <a:srgbClr val="05347A"/>
          </a:solidFill>
          <a:latin typeface="Georgia" pitchFamily="18" charset="0"/>
          <a:ea typeface="+mj-ea"/>
          <a:cs typeface="+mj-cs"/>
        </a:defRPr>
      </a:lvl1pPr>
      <a:lvl2pPr algn="l" rtl="0" eaLnBrk="0" fontAlgn="base" hangingPunct="0">
        <a:spcBef>
          <a:spcPct val="0"/>
        </a:spcBef>
        <a:spcAft>
          <a:spcPct val="0"/>
        </a:spcAft>
        <a:defRPr sz="4400" b="1">
          <a:solidFill>
            <a:srgbClr val="05347A"/>
          </a:solidFill>
          <a:latin typeface="Georgia" pitchFamily="18" charset="0"/>
          <a:cs typeface="Arial" charset="0"/>
        </a:defRPr>
      </a:lvl2pPr>
      <a:lvl3pPr algn="l" rtl="0" eaLnBrk="0" fontAlgn="base" hangingPunct="0">
        <a:spcBef>
          <a:spcPct val="0"/>
        </a:spcBef>
        <a:spcAft>
          <a:spcPct val="0"/>
        </a:spcAft>
        <a:defRPr sz="4400" b="1">
          <a:solidFill>
            <a:srgbClr val="05347A"/>
          </a:solidFill>
          <a:latin typeface="Georgia" pitchFamily="18" charset="0"/>
          <a:cs typeface="Arial" charset="0"/>
        </a:defRPr>
      </a:lvl3pPr>
      <a:lvl4pPr algn="l" rtl="0" eaLnBrk="0" fontAlgn="base" hangingPunct="0">
        <a:spcBef>
          <a:spcPct val="0"/>
        </a:spcBef>
        <a:spcAft>
          <a:spcPct val="0"/>
        </a:spcAft>
        <a:defRPr sz="4400" b="1">
          <a:solidFill>
            <a:srgbClr val="05347A"/>
          </a:solidFill>
          <a:latin typeface="Georgia" pitchFamily="18" charset="0"/>
          <a:cs typeface="Arial" charset="0"/>
        </a:defRPr>
      </a:lvl4pPr>
      <a:lvl5pPr algn="l" rtl="0" eaLnBrk="0" fontAlgn="base" hangingPunct="0">
        <a:spcBef>
          <a:spcPct val="0"/>
        </a:spcBef>
        <a:spcAft>
          <a:spcPct val="0"/>
        </a:spcAft>
        <a:defRPr sz="4400" b="1">
          <a:solidFill>
            <a:srgbClr val="05347A"/>
          </a:solidFill>
          <a:latin typeface="Georgia" pitchFamily="18" charset="0"/>
          <a:cs typeface="Arial" charset="0"/>
        </a:defRPr>
      </a:lvl5pPr>
      <a:lvl6pPr marL="457200" algn="ctr" rtl="0" fontAlgn="base">
        <a:spcBef>
          <a:spcPct val="0"/>
        </a:spcBef>
        <a:spcAft>
          <a:spcPct val="0"/>
        </a:spcAft>
        <a:defRPr sz="4000" b="1">
          <a:solidFill>
            <a:schemeClr val="bg1"/>
          </a:solidFill>
          <a:latin typeface="Futura" pitchFamily="112" charset="0"/>
          <a:cs typeface="Arial" charset="0"/>
        </a:defRPr>
      </a:lvl6pPr>
      <a:lvl7pPr marL="914400" algn="ctr" rtl="0" fontAlgn="base">
        <a:spcBef>
          <a:spcPct val="0"/>
        </a:spcBef>
        <a:spcAft>
          <a:spcPct val="0"/>
        </a:spcAft>
        <a:defRPr sz="4000" b="1">
          <a:solidFill>
            <a:schemeClr val="bg1"/>
          </a:solidFill>
          <a:latin typeface="Futura" pitchFamily="112" charset="0"/>
          <a:cs typeface="Arial" charset="0"/>
        </a:defRPr>
      </a:lvl7pPr>
      <a:lvl8pPr marL="1371600" algn="ctr" rtl="0" fontAlgn="base">
        <a:spcBef>
          <a:spcPct val="0"/>
        </a:spcBef>
        <a:spcAft>
          <a:spcPct val="0"/>
        </a:spcAft>
        <a:defRPr sz="4000" b="1">
          <a:solidFill>
            <a:schemeClr val="bg1"/>
          </a:solidFill>
          <a:latin typeface="Futura" pitchFamily="112" charset="0"/>
          <a:cs typeface="Arial" charset="0"/>
        </a:defRPr>
      </a:lvl8pPr>
      <a:lvl9pPr marL="1828800" algn="ctr" rtl="0" fontAlgn="base">
        <a:spcBef>
          <a:spcPct val="0"/>
        </a:spcBef>
        <a:spcAft>
          <a:spcPct val="0"/>
        </a:spcAft>
        <a:defRPr sz="4000" b="1">
          <a:solidFill>
            <a:schemeClr val="bg1"/>
          </a:solidFill>
          <a:latin typeface="Futura" pitchFamily="112"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7FBBA9EB-7E92-46EC-90AF-EC0DC00A5C22}"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10244"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0245"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20583C7D-E46C-4194-98E0-7495404685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52" r:id="rId1"/>
    <p:sldLayoutId id="2147486853" r:id="rId2"/>
    <p:sldLayoutId id="2147486854" r:id="rId3"/>
    <p:sldLayoutId id="2147486855" r:id="rId4"/>
    <p:sldLayoutId id="2147486856" r:id="rId5"/>
    <p:sldLayoutId id="2147486857" r:id="rId6"/>
    <p:sldLayoutId id="2147486858" r:id="rId7"/>
    <p:sldLayoutId id="2147486859" r:id="rId8"/>
    <p:sldLayoutId id="2147486860" r:id="rId9"/>
    <p:sldLayoutId id="2147486861" r:id="rId10"/>
    <p:sldLayoutId id="2147486862"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AD689506-6C0C-404C-A1CE-9C242B5D0214}"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11268"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1269"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01D0E950-DEF5-41C5-BD67-B1A18B5ACA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63" r:id="rId1"/>
    <p:sldLayoutId id="2147486864" r:id="rId2"/>
    <p:sldLayoutId id="2147486865" r:id="rId3"/>
    <p:sldLayoutId id="2147486866" r:id="rId4"/>
    <p:sldLayoutId id="2147486867" r:id="rId5"/>
    <p:sldLayoutId id="2147486868" r:id="rId6"/>
    <p:sldLayoutId id="2147486869" r:id="rId7"/>
    <p:sldLayoutId id="2147486870" r:id="rId8"/>
    <p:sldLayoutId id="2147486871" r:id="rId9"/>
    <p:sldLayoutId id="2147486872" r:id="rId10"/>
    <p:sldLayoutId id="2147486873"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D2F04BD3-9D08-4764-A22B-FA6E317CBA6E}"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12292" name="Rectangle 8"/>
          <p:cNvSpPr>
            <a:spLocks noGrp="1" noChangeArrowheads="1"/>
          </p:cNvSpPr>
          <p:nvPr>
            <p:ph type="body" idx="1"/>
          </p:nvPr>
        </p:nvSpPr>
        <p:spPr bwMode="auto">
          <a:xfrm>
            <a:off x="685800" y="35814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3" name="Rectangle 7"/>
          <p:cNvSpPr>
            <a:spLocks noGrp="1" noChangeArrowheads="1"/>
          </p:cNvSpPr>
          <p:nvPr>
            <p:ph type="title"/>
          </p:nvPr>
        </p:nvSpPr>
        <p:spPr bwMode="auto">
          <a:xfrm>
            <a:off x="838200" y="2286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388365B1-BE7D-4B34-B4F5-50E5F78A60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74" r:id="rId1"/>
    <p:sldLayoutId id="2147486875" r:id="rId2"/>
  </p:sldLayoutIdLst>
  <p:hf hdr="0" ftr="0" dt="0"/>
  <p:txStyles>
    <p:titleStyle>
      <a:lvl1pPr algn="l" rtl="0" eaLnBrk="0" fontAlgn="base" hangingPunct="0">
        <a:spcBef>
          <a:spcPct val="0"/>
        </a:spcBef>
        <a:spcAft>
          <a:spcPct val="0"/>
        </a:spcAft>
        <a:defRPr sz="4000" b="1">
          <a:solidFill>
            <a:srgbClr val="05347A"/>
          </a:solidFill>
          <a:latin typeface="Georgia" pitchFamily="18" charset="0"/>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ctr" rtl="0" fontAlgn="base">
        <a:spcBef>
          <a:spcPct val="0"/>
        </a:spcBef>
        <a:spcAft>
          <a:spcPct val="0"/>
        </a:spcAft>
        <a:defRPr sz="4400" b="1">
          <a:solidFill>
            <a:srgbClr val="00207A"/>
          </a:solidFill>
          <a:latin typeface="Tahoma" pitchFamily="34" charset="0"/>
          <a:cs typeface="Arial" charset="0"/>
        </a:defRPr>
      </a:lvl6pPr>
      <a:lvl7pPr marL="914400" algn="ctr" rtl="0" fontAlgn="base">
        <a:spcBef>
          <a:spcPct val="0"/>
        </a:spcBef>
        <a:spcAft>
          <a:spcPct val="0"/>
        </a:spcAft>
        <a:defRPr sz="4400" b="1">
          <a:solidFill>
            <a:srgbClr val="00207A"/>
          </a:solidFill>
          <a:latin typeface="Tahoma" pitchFamily="34" charset="0"/>
          <a:cs typeface="Arial" charset="0"/>
        </a:defRPr>
      </a:lvl7pPr>
      <a:lvl8pPr marL="1371600" algn="ctr" rtl="0" fontAlgn="base">
        <a:spcBef>
          <a:spcPct val="0"/>
        </a:spcBef>
        <a:spcAft>
          <a:spcPct val="0"/>
        </a:spcAft>
        <a:defRPr sz="4400" b="1">
          <a:solidFill>
            <a:srgbClr val="00207A"/>
          </a:solidFill>
          <a:latin typeface="Tahoma" pitchFamily="34" charset="0"/>
          <a:cs typeface="Arial" charset="0"/>
        </a:defRPr>
      </a:lvl8pPr>
      <a:lvl9pPr marL="1828800" algn="ctr" rtl="0" fontAlgn="base">
        <a:spcBef>
          <a:spcPct val="0"/>
        </a:spcBef>
        <a:spcAft>
          <a:spcPct val="0"/>
        </a:spcAft>
        <a:defRPr sz="4400" b="1">
          <a:solidFill>
            <a:srgbClr val="00207A"/>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Georg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Georg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Georg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Georgia" pitchFamily="18"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6" name="Rectangle 3"/>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E2DD61BD-D918-4A29-BBCA-6E31F971D6DD}" type="datetime1">
              <a:rPr lang="en-US"/>
              <a:pPr>
                <a:defRPr/>
              </a:pPr>
              <a:t>6/2/2014</a:t>
            </a:fld>
            <a:endParaRPr lang="en-US" dirty="0"/>
          </a:p>
        </p:txBody>
      </p:sp>
      <p:sp>
        <p:nvSpPr>
          <p:cNvPr id="7" name="Rectangle 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13316" name="Rectangle 8"/>
          <p:cNvSpPr>
            <a:spLocks noGrp="1" noChangeArrowheads="1"/>
          </p:cNvSpPr>
          <p:nvPr>
            <p:ph type="body" idx="1"/>
          </p:nvPr>
        </p:nvSpPr>
        <p:spPr bwMode="auto">
          <a:xfrm>
            <a:off x="685800" y="35814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7"/>
          <p:cNvSpPr>
            <a:spLocks noGrp="1" noChangeArrowheads="1"/>
          </p:cNvSpPr>
          <p:nvPr>
            <p:ph type="title"/>
          </p:nvPr>
        </p:nvSpPr>
        <p:spPr bwMode="auto">
          <a:xfrm>
            <a:off x="838200" y="2286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5D53837B-97C5-4C72-BB8F-C23537D0DB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76" r:id="rId1"/>
    <p:sldLayoutId id="2147486877" r:id="rId2"/>
    <p:sldLayoutId id="2147486878" r:id="rId3"/>
    <p:sldLayoutId id="2147486879" r:id="rId4"/>
    <p:sldLayoutId id="2147486880" r:id="rId5"/>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 name="Rectangle 3"/>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2ADF87D2-A780-4EA7-BF0D-DE6C798687F3}" type="datetime1">
              <a:rPr lang="en-US"/>
              <a:pPr>
                <a:defRPr/>
              </a:pPr>
              <a:t>6/2/2014</a:t>
            </a:fld>
            <a:endParaRPr lang="en-US" dirty="0"/>
          </a:p>
        </p:txBody>
      </p:sp>
      <p:sp>
        <p:nvSpPr>
          <p:cNvPr id="7" name="Rectangle 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14340" name="Rectangle 7"/>
          <p:cNvSpPr>
            <a:spLocks noGrp="1" noChangeArrowheads="1"/>
          </p:cNvSpPr>
          <p:nvPr>
            <p:ph type="title"/>
          </p:nvPr>
        </p:nvSpPr>
        <p:spPr bwMode="auto">
          <a:xfrm>
            <a:off x="838200" y="381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0D78B66E-84F4-46F4-9A47-917C2D235D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81" r:id="rId1"/>
    <p:sldLayoutId id="2147486882" r:id="rId2"/>
    <p:sldLayoutId id="2147486883" r:id="rId3"/>
    <p:sldLayoutId id="2147486884" r:id="rId4"/>
    <p:sldLayoutId id="2147486885" r:id="rId5"/>
    <p:sldLayoutId id="2147486886" r:id="rId6"/>
    <p:sldLayoutId id="2147486887" r:id="rId7"/>
    <p:sldLayoutId id="2147486888" r:id="rId8"/>
    <p:sldLayoutId id="2147486889" r:id="rId9"/>
    <p:sldLayoutId id="2147486890" r:id="rId10"/>
    <p:sldLayoutId id="2147486891" r:id="rId11"/>
    <p:sldLayoutId id="2147486892" r:id="rId12"/>
    <p:sldLayoutId id="2147486893" r:id="rId13"/>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86200" y="1371600"/>
            <a:ext cx="487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443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789D2B5D-E7A7-4681-B973-7170F0AF312A}" type="datetime1">
              <a:rPr lang="en-US"/>
              <a:pPr>
                <a:defRPr/>
              </a:pPr>
              <a:t>6/2/2014</a:t>
            </a:fld>
            <a:endParaRPr lang="en-US" dirty="0"/>
          </a:p>
        </p:txBody>
      </p:sp>
      <p:sp>
        <p:nvSpPr>
          <p:cNvPr id="27443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11B6BD3C-FEFC-4862-A477-9964798520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94" r:id="rId1"/>
    <p:sldLayoutId id="2147486989" r:id="rId2"/>
    <p:sldLayoutId id="2147486895" r:id="rId3"/>
    <p:sldLayoutId id="2147486896" r:id="rId4"/>
    <p:sldLayoutId id="2147486897" r:id="rId5"/>
  </p:sldLayoutIdLst>
  <p:hf hdr="0" ftr="0" dt="0"/>
  <p:txStyles>
    <p:titleStyle>
      <a:lvl1pPr algn="l" rtl="0" eaLnBrk="0" fontAlgn="base" hangingPunct="0">
        <a:spcBef>
          <a:spcPct val="0"/>
        </a:spcBef>
        <a:spcAft>
          <a:spcPct val="0"/>
        </a:spcAft>
        <a:defRPr sz="4400" b="1">
          <a:solidFill>
            <a:srgbClr val="05347A"/>
          </a:solidFill>
          <a:latin typeface="Georgia" pitchFamily="18" charset="0"/>
          <a:ea typeface="+mj-ea"/>
          <a:cs typeface="+mj-cs"/>
        </a:defRPr>
      </a:lvl1pPr>
      <a:lvl2pPr algn="l" rtl="0" eaLnBrk="0" fontAlgn="base" hangingPunct="0">
        <a:spcBef>
          <a:spcPct val="0"/>
        </a:spcBef>
        <a:spcAft>
          <a:spcPct val="0"/>
        </a:spcAft>
        <a:defRPr sz="4400" b="1">
          <a:solidFill>
            <a:srgbClr val="05347A"/>
          </a:solidFill>
          <a:latin typeface="Georgia" pitchFamily="18" charset="0"/>
          <a:cs typeface="Arial" charset="0"/>
        </a:defRPr>
      </a:lvl2pPr>
      <a:lvl3pPr algn="l" rtl="0" eaLnBrk="0" fontAlgn="base" hangingPunct="0">
        <a:spcBef>
          <a:spcPct val="0"/>
        </a:spcBef>
        <a:spcAft>
          <a:spcPct val="0"/>
        </a:spcAft>
        <a:defRPr sz="4400" b="1">
          <a:solidFill>
            <a:srgbClr val="05347A"/>
          </a:solidFill>
          <a:latin typeface="Georgia" pitchFamily="18" charset="0"/>
          <a:cs typeface="Arial" charset="0"/>
        </a:defRPr>
      </a:lvl3pPr>
      <a:lvl4pPr algn="l" rtl="0" eaLnBrk="0" fontAlgn="base" hangingPunct="0">
        <a:spcBef>
          <a:spcPct val="0"/>
        </a:spcBef>
        <a:spcAft>
          <a:spcPct val="0"/>
        </a:spcAft>
        <a:defRPr sz="4400" b="1">
          <a:solidFill>
            <a:srgbClr val="05347A"/>
          </a:solidFill>
          <a:latin typeface="Georgia" pitchFamily="18" charset="0"/>
          <a:cs typeface="Arial" charset="0"/>
        </a:defRPr>
      </a:lvl4pPr>
      <a:lvl5pPr algn="l" rtl="0" eaLnBrk="0" fontAlgn="base" hangingPunct="0">
        <a:spcBef>
          <a:spcPct val="0"/>
        </a:spcBef>
        <a:spcAft>
          <a:spcPct val="0"/>
        </a:spcAft>
        <a:defRPr sz="4400" b="1">
          <a:solidFill>
            <a:srgbClr val="05347A"/>
          </a:solidFill>
          <a:latin typeface="Georgia" pitchFamily="18" charset="0"/>
          <a:cs typeface="Arial" charset="0"/>
        </a:defRPr>
      </a:lvl5pPr>
      <a:lvl6pPr marL="457200" algn="ctr" rtl="0" fontAlgn="base">
        <a:spcBef>
          <a:spcPct val="0"/>
        </a:spcBef>
        <a:spcAft>
          <a:spcPct val="0"/>
        </a:spcAft>
        <a:defRPr sz="4000" b="1">
          <a:solidFill>
            <a:schemeClr val="bg1"/>
          </a:solidFill>
          <a:latin typeface="Futura" pitchFamily="112" charset="0"/>
          <a:cs typeface="Arial" charset="0"/>
        </a:defRPr>
      </a:lvl6pPr>
      <a:lvl7pPr marL="914400" algn="ctr" rtl="0" fontAlgn="base">
        <a:spcBef>
          <a:spcPct val="0"/>
        </a:spcBef>
        <a:spcAft>
          <a:spcPct val="0"/>
        </a:spcAft>
        <a:defRPr sz="4000" b="1">
          <a:solidFill>
            <a:schemeClr val="bg1"/>
          </a:solidFill>
          <a:latin typeface="Futura" pitchFamily="112" charset="0"/>
          <a:cs typeface="Arial" charset="0"/>
        </a:defRPr>
      </a:lvl7pPr>
      <a:lvl8pPr marL="1371600" algn="ctr" rtl="0" fontAlgn="base">
        <a:spcBef>
          <a:spcPct val="0"/>
        </a:spcBef>
        <a:spcAft>
          <a:spcPct val="0"/>
        </a:spcAft>
        <a:defRPr sz="4000" b="1">
          <a:solidFill>
            <a:schemeClr val="bg1"/>
          </a:solidFill>
          <a:latin typeface="Futura" pitchFamily="112" charset="0"/>
          <a:cs typeface="Arial" charset="0"/>
        </a:defRPr>
      </a:lvl8pPr>
      <a:lvl9pPr marL="1828800" algn="ctr" rtl="0" fontAlgn="base">
        <a:spcBef>
          <a:spcPct val="0"/>
        </a:spcBef>
        <a:spcAft>
          <a:spcPct val="0"/>
        </a:spcAft>
        <a:defRPr sz="4000" b="1">
          <a:solidFill>
            <a:schemeClr val="bg1"/>
          </a:solidFill>
          <a:latin typeface="Futura" pitchFamily="112"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8EE59F92-107C-485D-8C8D-231CD5F74DBD}"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17412" name="Rectangle 8"/>
          <p:cNvSpPr>
            <a:spLocks noGrp="1" noChangeArrowheads="1"/>
          </p:cNvSpPr>
          <p:nvPr>
            <p:ph type="body" idx="1"/>
          </p:nvPr>
        </p:nvSpPr>
        <p:spPr bwMode="auto">
          <a:xfrm>
            <a:off x="685800" y="35814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3" name="Rectangle 7"/>
          <p:cNvSpPr>
            <a:spLocks noGrp="1" noChangeArrowheads="1"/>
          </p:cNvSpPr>
          <p:nvPr>
            <p:ph type="title"/>
          </p:nvPr>
        </p:nvSpPr>
        <p:spPr bwMode="auto">
          <a:xfrm>
            <a:off x="838200" y="2286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70E056D9-ABC3-4A13-A466-B46D9E16EF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01" r:id="rId1"/>
    <p:sldLayoutId id="2147486902" r:id="rId2"/>
    <p:sldLayoutId id="2147486903" r:id="rId3"/>
  </p:sldLayoutIdLst>
  <p:hf hdr="0" ftr="0" dt="0"/>
  <p:txStyles>
    <p:titleStyle>
      <a:lvl1pPr algn="l" rtl="0" eaLnBrk="0" fontAlgn="base" hangingPunct="0">
        <a:spcBef>
          <a:spcPct val="0"/>
        </a:spcBef>
        <a:spcAft>
          <a:spcPct val="0"/>
        </a:spcAft>
        <a:defRPr sz="4000" b="1">
          <a:solidFill>
            <a:srgbClr val="05347A"/>
          </a:solidFill>
          <a:latin typeface="Georgia" pitchFamily="18" charset="0"/>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ctr" rtl="0" fontAlgn="base">
        <a:spcBef>
          <a:spcPct val="0"/>
        </a:spcBef>
        <a:spcAft>
          <a:spcPct val="0"/>
        </a:spcAft>
        <a:defRPr sz="4400" b="1">
          <a:solidFill>
            <a:srgbClr val="00207A"/>
          </a:solidFill>
          <a:latin typeface="Tahoma" pitchFamily="34" charset="0"/>
          <a:cs typeface="Arial" charset="0"/>
        </a:defRPr>
      </a:lvl6pPr>
      <a:lvl7pPr marL="914400" algn="ctr" rtl="0" fontAlgn="base">
        <a:spcBef>
          <a:spcPct val="0"/>
        </a:spcBef>
        <a:spcAft>
          <a:spcPct val="0"/>
        </a:spcAft>
        <a:defRPr sz="4400" b="1">
          <a:solidFill>
            <a:srgbClr val="00207A"/>
          </a:solidFill>
          <a:latin typeface="Tahoma" pitchFamily="34" charset="0"/>
          <a:cs typeface="Arial" charset="0"/>
        </a:defRPr>
      </a:lvl7pPr>
      <a:lvl8pPr marL="1371600" algn="ctr" rtl="0" fontAlgn="base">
        <a:spcBef>
          <a:spcPct val="0"/>
        </a:spcBef>
        <a:spcAft>
          <a:spcPct val="0"/>
        </a:spcAft>
        <a:defRPr sz="4400" b="1">
          <a:solidFill>
            <a:srgbClr val="00207A"/>
          </a:solidFill>
          <a:latin typeface="Tahoma" pitchFamily="34" charset="0"/>
          <a:cs typeface="Arial" charset="0"/>
        </a:defRPr>
      </a:lvl8pPr>
      <a:lvl9pPr marL="1828800" algn="ctr" rtl="0" fontAlgn="base">
        <a:spcBef>
          <a:spcPct val="0"/>
        </a:spcBef>
        <a:spcAft>
          <a:spcPct val="0"/>
        </a:spcAft>
        <a:defRPr sz="4400" b="1">
          <a:solidFill>
            <a:srgbClr val="00207A"/>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Georg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Georg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Georg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Georgia" pitchFamily="18"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A0AC57FB-2E32-4DC1-87D6-4D60B3944167}"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18436"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8437"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0735DDEA-C441-491A-B152-8DB4E78FCA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04" r:id="rId1"/>
    <p:sldLayoutId id="2147486905" r:id="rId2"/>
    <p:sldLayoutId id="2147486906" r:id="rId3"/>
    <p:sldLayoutId id="2147486907" r:id="rId4"/>
    <p:sldLayoutId id="2147486908" r:id="rId5"/>
    <p:sldLayoutId id="2147486991" r:id="rId6"/>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6" name="Rectangle 3"/>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6375897E-F86A-4DF9-A853-40C00FE49CB9}" type="datetime1">
              <a:rPr lang="en-US"/>
              <a:pPr>
                <a:defRPr/>
              </a:pPr>
              <a:t>6/2/2014</a:t>
            </a:fld>
            <a:endParaRPr lang="en-US" dirty="0"/>
          </a:p>
        </p:txBody>
      </p:sp>
      <p:sp>
        <p:nvSpPr>
          <p:cNvPr id="7" name="Rectangle 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0484" name="Rectangle 8"/>
          <p:cNvSpPr>
            <a:spLocks noGrp="1" noChangeArrowheads="1"/>
          </p:cNvSpPr>
          <p:nvPr>
            <p:ph type="body" idx="1"/>
          </p:nvPr>
        </p:nvSpPr>
        <p:spPr bwMode="auto">
          <a:xfrm>
            <a:off x="685800" y="35814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5" name="Rectangle 7"/>
          <p:cNvSpPr>
            <a:spLocks noGrp="1" noChangeArrowheads="1"/>
          </p:cNvSpPr>
          <p:nvPr>
            <p:ph type="title"/>
          </p:nvPr>
        </p:nvSpPr>
        <p:spPr bwMode="auto">
          <a:xfrm>
            <a:off x="838200" y="2286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0F62B8DC-F7AA-4DA8-BF38-B612C74B68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09" r:id="rId1"/>
    <p:sldLayoutId id="2147486910" r:id="rId2"/>
    <p:sldLayoutId id="2147486911" r:id="rId3"/>
    <p:sldLayoutId id="2147486912" r:id="rId4"/>
    <p:sldLayoutId id="2147486913" r:id="rId5"/>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0FC1463F-7509-4DEB-B220-54A58B425189}"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1508"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1509"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A8018C65-4EF0-4D3A-8C27-D932B8B66F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14" r:id="rId1"/>
    <p:sldLayoutId id="2147486915" r:id="rId2"/>
    <p:sldLayoutId id="2147486916" r:id="rId3"/>
    <p:sldLayoutId id="2147486917" r:id="rId4"/>
    <p:sldLayoutId id="2147486918" r:id="rId5"/>
    <p:sldLayoutId id="2147486919" r:id="rId6"/>
    <p:sldLayoutId id="2147486920" r:id="rId7"/>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chemeClr val="folHlink"/>
          </a:solidFill>
          <a:latin typeface="Georgia" pitchFamily="18" charset="0"/>
          <a:cs typeface="Arial" charset="0"/>
        </a:defRPr>
      </a:lvl6pPr>
      <a:lvl7pPr marL="914400" algn="l" rtl="0" fontAlgn="base">
        <a:spcBef>
          <a:spcPct val="0"/>
        </a:spcBef>
        <a:spcAft>
          <a:spcPct val="0"/>
        </a:spcAft>
        <a:defRPr sz="4000" b="1">
          <a:solidFill>
            <a:schemeClr val="folHlink"/>
          </a:solidFill>
          <a:latin typeface="Georgia" pitchFamily="18" charset="0"/>
          <a:cs typeface="Arial" charset="0"/>
        </a:defRPr>
      </a:lvl7pPr>
      <a:lvl8pPr marL="1371600" algn="l" rtl="0" fontAlgn="base">
        <a:spcBef>
          <a:spcPct val="0"/>
        </a:spcBef>
        <a:spcAft>
          <a:spcPct val="0"/>
        </a:spcAft>
        <a:defRPr sz="4000" b="1">
          <a:solidFill>
            <a:schemeClr val="folHlink"/>
          </a:solidFill>
          <a:latin typeface="Georgia" pitchFamily="18" charset="0"/>
          <a:cs typeface="Arial" charset="0"/>
        </a:defRPr>
      </a:lvl8pPr>
      <a:lvl9pPr marL="1828800" algn="l" rtl="0" fontAlgn="base">
        <a:spcBef>
          <a:spcPct val="0"/>
        </a:spcBef>
        <a:spcAft>
          <a:spcPct val="0"/>
        </a:spcAft>
        <a:defRPr sz="4000" b="1">
          <a:solidFill>
            <a:schemeClr val="folHlink"/>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8A152457-3EEA-4FA7-8472-8DCDE4FD219E}"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2052"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053"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390AE9E7-A533-4464-8B14-E0162DE517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chemeClr val="folHlink"/>
          </a:solidFill>
          <a:latin typeface="Georgia" pitchFamily="18" charset="0"/>
          <a:cs typeface="Arial" charset="0"/>
        </a:defRPr>
      </a:lvl6pPr>
      <a:lvl7pPr marL="914400" algn="l" rtl="0" fontAlgn="base">
        <a:spcBef>
          <a:spcPct val="0"/>
        </a:spcBef>
        <a:spcAft>
          <a:spcPct val="0"/>
        </a:spcAft>
        <a:defRPr sz="4000" b="1">
          <a:solidFill>
            <a:schemeClr val="folHlink"/>
          </a:solidFill>
          <a:latin typeface="Georgia" pitchFamily="18" charset="0"/>
          <a:cs typeface="Arial" charset="0"/>
        </a:defRPr>
      </a:lvl7pPr>
      <a:lvl8pPr marL="1371600" algn="l" rtl="0" fontAlgn="base">
        <a:spcBef>
          <a:spcPct val="0"/>
        </a:spcBef>
        <a:spcAft>
          <a:spcPct val="0"/>
        </a:spcAft>
        <a:defRPr sz="4000" b="1">
          <a:solidFill>
            <a:schemeClr val="folHlink"/>
          </a:solidFill>
          <a:latin typeface="Georgia" pitchFamily="18" charset="0"/>
          <a:cs typeface="Arial" charset="0"/>
        </a:defRPr>
      </a:lvl8pPr>
      <a:lvl9pPr marL="1828800" algn="l" rtl="0" fontAlgn="base">
        <a:spcBef>
          <a:spcPct val="0"/>
        </a:spcBef>
        <a:spcAft>
          <a:spcPct val="0"/>
        </a:spcAft>
        <a:defRPr sz="4000" b="1">
          <a:solidFill>
            <a:schemeClr val="folHlink"/>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 name="Rectangle 3"/>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0F40062B-6AA9-4B6A-8655-F1913D128130}" type="datetime1">
              <a:rPr lang="en-US"/>
              <a:pPr>
                <a:defRPr/>
              </a:pPr>
              <a:t>6/2/2014</a:t>
            </a:fld>
            <a:endParaRPr lang="en-US" dirty="0"/>
          </a:p>
        </p:txBody>
      </p:sp>
      <p:sp>
        <p:nvSpPr>
          <p:cNvPr id="7" name="Rectangle 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2532" name="Rectangle 7"/>
          <p:cNvSpPr>
            <a:spLocks noGrp="1" noChangeArrowheads="1"/>
          </p:cNvSpPr>
          <p:nvPr>
            <p:ph type="title"/>
          </p:nvPr>
        </p:nvSpPr>
        <p:spPr bwMode="auto">
          <a:xfrm>
            <a:off x="838200" y="3810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C10ED7FF-3F5A-49C8-85EC-395911498F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21" r:id="rId1"/>
    <p:sldLayoutId id="2147486922" r:id="rId2"/>
    <p:sldLayoutId id="2147486923" r:id="rId3"/>
    <p:sldLayoutId id="2147486924" r:id="rId4"/>
    <p:sldLayoutId id="2147486925" r:id="rId5"/>
    <p:sldLayoutId id="2147486926" r:id="rId6"/>
    <p:sldLayoutId id="2147486927" r:id="rId7"/>
    <p:sldLayoutId id="2147486928" r:id="rId8"/>
    <p:sldLayoutId id="2147486929" r:id="rId9"/>
    <p:sldLayoutId id="2147486930" r:id="rId10"/>
    <p:sldLayoutId id="2147486931" r:id="rId11"/>
    <p:sldLayoutId id="2147486932" r:id="rId12"/>
    <p:sldLayoutId id="2147486933" r:id="rId13"/>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05196C2E-7DE9-4A94-AB3B-F3388A0BA468}"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3556"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3557"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FA6AB650-B10E-44D7-962F-D66CC129C5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34" r:id="rId1"/>
    <p:sldLayoutId id="2147486935" r:id="rId2"/>
    <p:sldLayoutId id="2147486936" r:id="rId3"/>
    <p:sldLayoutId id="2147486937" r:id="rId4"/>
    <p:sldLayoutId id="2147486938" r:id="rId5"/>
    <p:sldLayoutId id="2147486939" r:id="rId6"/>
    <p:sldLayoutId id="2147486940" r:id="rId7"/>
    <p:sldLayoutId id="2147486941" r:id="rId8"/>
    <p:sldLayoutId id="2147486942" r:id="rId9"/>
    <p:sldLayoutId id="2147486943" r:id="rId10"/>
    <p:sldLayoutId id="2147486944"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B6F5DB02-428E-4B7C-8EC8-B01DDA405813}"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4580"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4581"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4167770B-0AFF-4C41-A7E6-D580970BED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45" r:id="rId1"/>
    <p:sldLayoutId id="2147486946" r:id="rId2"/>
    <p:sldLayoutId id="2147486947" r:id="rId3"/>
    <p:sldLayoutId id="2147486948" r:id="rId4"/>
    <p:sldLayoutId id="2147486949" r:id="rId5"/>
    <p:sldLayoutId id="2147486950" r:id="rId6"/>
    <p:sldLayoutId id="2147486951" r:id="rId7"/>
    <p:sldLayoutId id="2147486952" r:id="rId8"/>
    <p:sldLayoutId id="2147486953" r:id="rId9"/>
    <p:sldLayoutId id="2147486954" r:id="rId10"/>
    <p:sldLayoutId id="2147486955" r:id="rId11"/>
    <p:sldLayoutId id="2147486956" r:id="rId12"/>
    <p:sldLayoutId id="2147486957" r:id="rId13"/>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6DAF8E5B-37EB-4165-BB3A-3661A7092723}"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5604"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5605"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D5B692BB-7E9A-4450-AAE5-FF4A8E49F0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58" r:id="rId1"/>
    <p:sldLayoutId id="2147486959" r:id="rId2"/>
    <p:sldLayoutId id="2147486960" r:id="rId3"/>
    <p:sldLayoutId id="2147486961" r:id="rId4"/>
    <p:sldLayoutId id="2147486962" r:id="rId5"/>
    <p:sldLayoutId id="2147486963" r:id="rId6"/>
    <p:sldLayoutId id="2147486964" r:id="rId7"/>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CC5B7625-F956-47D6-A082-D9F0FDF6E321}"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6628"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6629"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69D000DF-CD61-46EE-95AF-280971D695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65" r:id="rId1"/>
    <p:sldLayoutId id="2147486966" r:id="rId2"/>
    <p:sldLayoutId id="2147486967" r:id="rId3"/>
    <p:sldLayoutId id="2147486968" r:id="rId4"/>
    <p:sldLayoutId id="2147486969" r:id="rId5"/>
    <p:sldLayoutId id="2147486970" r:id="rId6"/>
    <p:sldLayoutId id="2147486971" r:id="rId7"/>
    <p:sldLayoutId id="2147486972" r:id="rId8"/>
    <p:sldLayoutId id="2147486973" r:id="rId9"/>
    <p:sldLayoutId id="2147486974" r:id="rId10"/>
    <p:sldLayoutId id="2147486975"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cs typeface="Arial" charset="0"/>
              </a:defRPr>
            </a:lvl1pPr>
          </a:lstStyle>
          <a:p>
            <a:pPr>
              <a:defRPr/>
            </a:pPr>
            <a:fld id="{9DF3E62A-F538-4314-A663-72EACB7B0C92}"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cs typeface="Arial" charset="0"/>
              </a:defRPr>
            </a:lvl1pPr>
          </a:lstStyle>
          <a:p>
            <a:pPr>
              <a:defRPr/>
            </a:pPr>
            <a:endParaRPr lang="en-US"/>
          </a:p>
        </p:txBody>
      </p:sp>
      <p:sp>
        <p:nvSpPr>
          <p:cNvPr id="27652"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27653"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Futura" pitchFamily="112" charset="0"/>
                <a:cs typeface="Arial" charset="0"/>
              </a:defRPr>
            </a:lvl1pPr>
          </a:lstStyle>
          <a:p>
            <a:pPr>
              <a:defRPr/>
            </a:pPr>
            <a:fld id="{5D4808B5-8621-4146-8EC3-20164CAADB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76" r:id="rId1"/>
    <p:sldLayoutId id="2147486977" r:id="rId2"/>
    <p:sldLayoutId id="2147486978" r:id="rId3"/>
    <p:sldLayoutId id="2147486979" r:id="rId4"/>
    <p:sldLayoutId id="2147486980" r:id="rId5"/>
    <p:sldLayoutId id="2147486981" r:id="rId6"/>
    <p:sldLayoutId id="2147486982" r:id="rId7"/>
    <p:sldLayoutId id="2147486983" r:id="rId8"/>
    <p:sldLayoutId id="2147486984" r:id="rId9"/>
    <p:sldLayoutId id="2147486985" r:id="rId10"/>
    <p:sldLayoutId id="2147486986"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5A36B90D-CB32-40C6-932D-9F5648321A94}"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3076"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3077"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86D17CB4-7CB4-40E7-82D7-CE0ED9A5C1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83" r:id="rId1"/>
    <p:sldLayoutId id="2147486784" r:id="rId2"/>
    <p:sldLayoutId id="2147486785" r:id="rId3"/>
    <p:sldLayoutId id="2147486786" r:id="rId4"/>
    <p:sldLayoutId id="2147486787" r:id="rId5"/>
    <p:sldLayoutId id="2147486788" r:id="rId6"/>
    <p:sldLayoutId id="2147486789" r:id="rId7"/>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05556654-A57F-44DF-BDE7-C773069DF1B4}"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4100"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4101"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A052D662-561B-4B94-AFCB-D20B4A8BF8B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90" r:id="rId1"/>
    <p:sldLayoutId id="2147486791" r:id="rId2"/>
    <p:sldLayoutId id="2147486792" r:id="rId3"/>
    <p:sldLayoutId id="2147486793" r:id="rId4"/>
    <p:sldLayoutId id="2147486794" r:id="rId5"/>
    <p:sldLayoutId id="2147486988" r:id="rId6"/>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993D1"/>
          </a:solidFill>
          <a:latin typeface="Georgia" pitchFamily="18" charset="0"/>
          <a:cs typeface="Arial" charset="0"/>
        </a:defRPr>
      </a:lvl6pPr>
      <a:lvl7pPr marL="914400" algn="l" rtl="0" fontAlgn="base">
        <a:spcBef>
          <a:spcPct val="0"/>
        </a:spcBef>
        <a:spcAft>
          <a:spcPct val="0"/>
        </a:spcAft>
        <a:defRPr sz="4000" b="1">
          <a:solidFill>
            <a:srgbClr val="0993D1"/>
          </a:solidFill>
          <a:latin typeface="Georgia" pitchFamily="18" charset="0"/>
          <a:cs typeface="Arial" charset="0"/>
        </a:defRPr>
      </a:lvl7pPr>
      <a:lvl8pPr marL="1371600" algn="l" rtl="0" fontAlgn="base">
        <a:spcBef>
          <a:spcPct val="0"/>
        </a:spcBef>
        <a:spcAft>
          <a:spcPct val="0"/>
        </a:spcAft>
        <a:defRPr sz="4000" b="1">
          <a:solidFill>
            <a:srgbClr val="0993D1"/>
          </a:solidFill>
          <a:latin typeface="Georgia" pitchFamily="18" charset="0"/>
          <a:cs typeface="Arial" charset="0"/>
        </a:defRPr>
      </a:lvl8pPr>
      <a:lvl9pPr marL="1828800" algn="l" rtl="0" fontAlgn="base">
        <a:spcBef>
          <a:spcPct val="0"/>
        </a:spcBef>
        <a:spcAft>
          <a:spcPct val="0"/>
        </a:spcAft>
        <a:defRPr sz="4000" b="1">
          <a:solidFill>
            <a:srgbClr val="0993D1"/>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8275DC6B-FFB2-4B5E-89D8-0229D2F160BB}"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5124"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5125"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562A84D0-9FF5-4903-B00E-B4DA928A3D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95" r:id="rId1"/>
    <p:sldLayoutId id="2147486796" r:id="rId2"/>
    <p:sldLayoutId id="2147486797" r:id="rId3"/>
    <p:sldLayoutId id="2147486798" r:id="rId4"/>
    <p:sldLayoutId id="2147486799" r:id="rId5"/>
    <p:sldLayoutId id="2147486800" r:id="rId6"/>
    <p:sldLayoutId id="2147486801" r:id="rId7"/>
    <p:sldLayoutId id="2147486802" r:id="rId8"/>
    <p:sldLayoutId id="2147486803" r:id="rId9"/>
    <p:sldLayoutId id="2147486804" r:id="rId10"/>
    <p:sldLayoutId id="2147486805"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F1A6B8A0-2D0B-481B-A9E2-FB9A1DCC213F}"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6148"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6149"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415CA837-9B85-4A08-B647-A4E8AD12AD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06" r:id="rId1"/>
    <p:sldLayoutId id="2147486807" r:id="rId2"/>
    <p:sldLayoutId id="2147486808" r:id="rId3"/>
    <p:sldLayoutId id="2147486809" r:id="rId4"/>
    <p:sldLayoutId id="2147486810" r:id="rId5"/>
    <p:sldLayoutId id="2147486811" r:id="rId6"/>
    <p:sldLayoutId id="2147486812" r:id="rId7"/>
    <p:sldLayoutId id="2147486813" r:id="rId8"/>
    <p:sldLayoutId id="2147486814" r:id="rId9"/>
    <p:sldLayoutId id="2147486815" r:id="rId10"/>
    <p:sldLayoutId id="2147486816"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E28F44AC-59B1-4D80-97C1-C30A9BCE476B}"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7172"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7173"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919E4C44-DC0E-4F1C-B368-AE66FDCDDA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17" r:id="rId1"/>
    <p:sldLayoutId id="2147486818" r:id="rId2"/>
    <p:sldLayoutId id="2147486819" r:id="rId3"/>
    <p:sldLayoutId id="2147486820" r:id="rId4"/>
    <p:sldLayoutId id="2147486821" r:id="rId5"/>
    <p:sldLayoutId id="2147486822" r:id="rId6"/>
    <p:sldLayoutId id="2147486823" r:id="rId7"/>
    <p:sldLayoutId id="2147486824" r:id="rId8"/>
    <p:sldLayoutId id="2147486825" r:id="rId9"/>
    <p:sldLayoutId id="2147486826" r:id="rId10"/>
    <p:sldLayoutId id="2147486827"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5A64CAE3-C989-40B9-A76C-F116DE1180D4}"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8196"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8197"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6953D217-4A3D-47E2-98D3-FF8F5794DD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28" r:id="rId1"/>
    <p:sldLayoutId id="2147486829" r:id="rId2"/>
    <p:sldLayoutId id="2147486830" r:id="rId3"/>
    <p:sldLayoutId id="2147486831" r:id="rId4"/>
    <p:sldLayoutId id="2147486832" r:id="rId5"/>
    <p:sldLayoutId id="2147486833" r:id="rId6"/>
    <p:sldLayoutId id="2147486834" r:id="rId7"/>
    <p:sldLayoutId id="2147486835" r:id="rId8"/>
    <p:sldLayoutId id="2147486836" r:id="rId9"/>
    <p:sldLayoutId id="2147486837" r:id="rId10"/>
    <p:sldLayoutId id="2147486838" r:id="rId11"/>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cs typeface="Arial" charset="0"/>
              </a:defRPr>
            </a:lvl1pPr>
          </a:lstStyle>
          <a:p>
            <a:pPr>
              <a:defRPr/>
            </a:pPr>
            <a:fld id="{F1541AA3-7D7C-4E7B-A39C-C7DCB6C01CDB}" type="datetime1">
              <a:rPr lang="en-US"/>
              <a:pPr>
                <a:defRPr/>
              </a:pPr>
              <a:t>6/2/2014</a:t>
            </a:fld>
            <a:endParaRPr lang="en-US" dirty="0"/>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cs typeface="Arial" charset="0"/>
              </a:defRPr>
            </a:lvl1pPr>
          </a:lstStyle>
          <a:p>
            <a:pPr>
              <a:defRPr/>
            </a:pPr>
            <a:endParaRPr lang="en-US"/>
          </a:p>
        </p:txBody>
      </p:sp>
      <p:sp>
        <p:nvSpPr>
          <p:cNvPr id="9220" name="Rectangle 7"/>
          <p:cNvSpPr>
            <a:spLocks noGrp="1" noChangeArrowheads="1"/>
          </p:cNvSpPr>
          <p:nvPr>
            <p:ph type="title"/>
          </p:nvPr>
        </p:nvSpPr>
        <p:spPr bwMode="auto">
          <a:xfrm>
            <a:off x="838200" y="3048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9221" name="Rectangle 8"/>
          <p:cNvSpPr>
            <a:spLocks noGrp="1" noChangeArrowheads="1"/>
          </p:cNvSpPr>
          <p:nvPr>
            <p:ph type="body" idx="1"/>
          </p:nvPr>
        </p:nvSpPr>
        <p:spPr bwMode="auto">
          <a:xfrm>
            <a:off x="838200" y="1752600"/>
            <a:ext cx="6400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7" name="Rectangle 5"/>
          <p:cNvSpPr>
            <a:spLocks noGrp="1" noChangeArrowheads="1"/>
          </p:cNvSpPr>
          <p:nvPr>
            <p:ph type="sldNum" sz="quarter" idx="4"/>
          </p:nvPr>
        </p:nvSpPr>
        <p:spPr bwMode="auto">
          <a:xfrm>
            <a:off x="8305800" y="647700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Futura" pitchFamily="112" charset="0"/>
                <a:cs typeface="Arial" charset="0"/>
              </a:defRPr>
            </a:lvl1pPr>
          </a:lstStyle>
          <a:p>
            <a:pPr>
              <a:defRPr/>
            </a:pPr>
            <a:fld id="{34AD75B3-4CF8-4DBC-BB52-2AE6AB9017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39" r:id="rId1"/>
    <p:sldLayoutId id="2147486840" r:id="rId2"/>
    <p:sldLayoutId id="2147486841" r:id="rId3"/>
    <p:sldLayoutId id="2147486842" r:id="rId4"/>
    <p:sldLayoutId id="2147486843" r:id="rId5"/>
    <p:sldLayoutId id="2147486844" r:id="rId6"/>
    <p:sldLayoutId id="2147486845" r:id="rId7"/>
    <p:sldLayoutId id="2147486846" r:id="rId8"/>
    <p:sldLayoutId id="2147486847" r:id="rId9"/>
    <p:sldLayoutId id="2147486848" r:id="rId10"/>
    <p:sldLayoutId id="2147486849" r:id="rId11"/>
    <p:sldLayoutId id="2147486850" r:id="rId12"/>
    <p:sldLayoutId id="2147486851" r:id="rId13"/>
  </p:sldLayoutIdLst>
  <p:hf hdr="0" ftr="0" dt="0"/>
  <p:txStyles>
    <p:title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9.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657600" y="2130426"/>
            <a:ext cx="4800600" cy="1470025"/>
          </a:xfrm>
        </p:spPr>
        <p:txBody>
          <a:bodyPr/>
          <a:lstStyle/>
          <a:p>
            <a:r>
              <a:rPr lang="en-US" dirty="0" smtClean="0"/>
              <a:t>2013 GWCCA Planning Retreat</a:t>
            </a:r>
            <a:br>
              <a:rPr lang="en-US" dirty="0" smtClean="0"/>
            </a:br>
            <a:r>
              <a:rPr lang="en-US" dirty="0" smtClean="0"/>
              <a:t>Day Two</a:t>
            </a:r>
          </a:p>
        </p:txBody>
      </p:sp>
      <p:sp>
        <p:nvSpPr>
          <p:cNvPr id="10243" name="Rectangle 3"/>
          <p:cNvSpPr>
            <a:spLocks noGrp="1" noChangeArrowheads="1"/>
          </p:cNvSpPr>
          <p:nvPr>
            <p:ph type="subTitle" idx="1"/>
          </p:nvPr>
        </p:nvSpPr>
        <p:spPr>
          <a:xfrm>
            <a:off x="3657600" y="4267200"/>
            <a:ext cx="5334000" cy="1752600"/>
          </a:xfrm>
        </p:spPr>
        <p:txBody>
          <a:bodyPr/>
          <a:lstStyle/>
          <a:p>
            <a:pPr algn="l"/>
            <a:r>
              <a:rPr lang="en-US" b="1" dirty="0" smtClean="0">
                <a:solidFill>
                  <a:srgbClr val="003A7A"/>
                </a:solidFill>
                <a:latin typeface="Georgia" pitchFamily="18" charset="0"/>
              </a:rPr>
              <a:t>September 19 &amp; 20, 2013</a:t>
            </a:r>
          </a:p>
          <a:p>
            <a:endParaRPr lang="en-US" dirty="0" smtClean="0"/>
          </a:p>
        </p:txBody>
      </p:sp>
    </p:spTree>
    <p:extLst>
      <p:ext uri="{BB962C8B-B14F-4D97-AF65-F5344CB8AC3E}">
        <p14:creationId xmlns:p14="http://schemas.microsoft.com/office/powerpoint/2010/main" val="39370347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553200" cy="1143000"/>
          </a:xfrm>
        </p:spPr>
        <p:txBody>
          <a:bodyPr/>
          <a:lstStyle/>
          <a:p>
            <a:r>
              <a:rPr lang="en-US" sz="3200" dirty="0" smtClean="0">
                <a:solidFill>
                  <a:srgbClr val="003A7A"/>
                </a:solidFill>
              </a:rPr>
              <a:t>JLL – Atlanta Market</a:t>
            </a:r>
            <a:endParaRPr lang="en-US" sz="3200" dirty="0">
              <a:solidFill>
                <a:srgbClr val="003A7A"/>
              </a:solidFill>
            </a:endParaRPr>
          </a:p>
        </p:txBody>
      </p:sp>
      <p:sp>
        <p:nvSpPr>
          <p:cNvPr id="3" name="Content Placeholder 2"/>
          <p:cNvSpPr>
            <a:spLocks noGrp="1"/>
          </p:cNvSpPr>
          <p:nvPr>
            <p:ph idx="1"/>
          </p:nvPr>
        </p:nvSpPr>
        <p:spPr>
          <a:xfrm>
            <a:off x="685800" y="1676400"/>
            <a:ext cx="6400800" cy="3687763"/>
          </a:xfrm>
        </p:spPr>
        <p:txBody>
          <a:bodyPr/>
          <a:lstStyle/>
          <a:p>
            <a:r>
              <a:rPr lang="en-US" sz="2200" dirty="0" smtClean="0"/>
              <a:t>Strong Travel/Tourism Infrastructure</a:t>
            </a:r>
          </a:p>
          <a:p>
            <a:endParaRPr lang="en-US" sz="2200" dirty="0" smtClean="0"/>
          </a:p>
          <a:p>
            <a:r>
              <a:rPr lang="en-US" sz="2200" dirty="0" smtClean="0"/>
              <a:t>Expected economic improvement and with limited supply growth, Lodging </a:t>
            </a:r>
            <a:r>
              <a:rPr lang="en-US" sz="2200" dirty="0" err="1" smtClean="0"/>
              <a:t>RevPar</a:t>
            </a:r>
            <a:r>
              <a:rPr lang="en-US" sz="2200" dirty="0"/>
              <a:t> </a:t>
            </a:r>
            <a:r>
              <a:rPr lang="en-US" sz="2200" dirty="0" smtClean="0"/>
              <a:t>should see near term improvements</a:t>
            </a:r>
          </a:p>
          <a:p>
            <a:endParaRPr lang="en-US" sz="2200" dirty="0" smtClean="0"/>
          </a:p>
          <a:p>
            <a:r>
              <a:rPr lang="en-US" sz="2200" dirty="0" smtClean="0"/>
              <a:t>Robust office market shifting to landlord-favorable market as companies move from suburbs to urban core</a:t>
            </a:r>
          </a:p>
          <a:p>
            <a:endParaRPr lang="en-US" sz="2200" dirty="0" smtClean="0"/>
          </a:p>
          <a:p>
            <a:pPr lvl="1"/>
            <a:endParaRPr lang="en-US" sz="2200" dirty="0" smtClean="0"/>
          </a:p>
          <a:p>
            <a:pPr lvl="1"/>
            <a:endParaRPr lang="en-US" sz="2200" dirty="0" smtClean="0"/>
          </a:p>
          <a:p>
            <a:endParaRPr lang="en-US" sz="2200" dirty="0"/>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150364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1143000"/>
          </a:xfrm>
        </p:spPr>
        <p:txBody>
          <a:bodyPr/>
          <a:lstStyle/>
          <a:p>
            <a:r>
              <a:rPr lang="en-US" sz="3200" dirty="0" smtClean="0">
                <a:solidFill>
                  <a:srgbClr val="003A7A"/>
                </a:solidFill>
              </a:rPr>
              <a:t>JLL – Conventions Market</a:t>
            </a:r>
            <a:endParaRPr lang="en-US" sz="3200" dirty="0">
              <a:solidFill>
                <a:srgbClr val="003A7A"/>
              </a:solidFill>
            </a:endParaRPr>
          </a:p>
        </p:txBody>
      </p:sp>
      <p:sp>
        <p:nvSpPr>
          <p:cNvPr id="3" name="Content Placeholder 2"/>
          <p:cNvSpPr>
            <a:spLocks noGrp="1"/>
          </p:cNvSpPr>
          <p:nvPr>
            <p:ph idx="1"/>
          </p:nvPr>
        </p:nvSpPr>
        <p:spPr>
          <a:xfrm>
            <a:off x="609600" y="1524000"/>
            <a:ext cx="6400800" cy="3611563"/>
          </a:xfrm>
        </p:spPr>
        <p:txBody>
          <a:bodyPr/>
          <a:lstStyle/>
          <a:p>
            <a:r>
              <a:rPr lang="en-US" sz="2200" dirty="0" smtClean="0"/>
              <a:t>Increases in supply </a:t>
            </a:r>
          </a:p>
          <a:p>
            <a:endParaRPr lang="en-US" sz="2200" dirty="0" smtClean="0"/>
          </a:p>
          <a:p>
            <a:pPr lvl="1"/>
            <a:r>
              <a:rPr lang="en-US" sz="2200" dirty="0"/>
              <a:t>CEIR outlook (3 years) is moderate demand growth: </a:t>
            </a:r>
          </a:p>
          <a:p>
            <a:pPr lvl="2"/>
            <a:r>
              <a:rPr lang="en-US" sz="2200" dirty="0"/>
              <a:t>5.8% </a:t>
            </a:r>
            <a:r>
              <a:rPr lang="en-US" sz="2200" dirty="0" smtClean="0"/>
              <a:t>Exhibit Net Square Foot growth</a:t>
            </a:r>
            <a:endParaRPr lang="en-US" sz="2200" dirty="0"/>
          </a:p>
          <a:p>
            <a:pPr lvl="2"/>
            <a:r>
              <a:rPr lang="en-US" sz="2200" dirty="0"/>
              <a:t>6.8% increase in </a:t>
            </a:r>
            <a:r>
              <a:rPr lang="en-US" sz="2200" dirty="0" smtClean="0"/>
              <a:t>revenues</a:t>
            </a:r>
          </a:p>
          <a:p>
            <a:pPr lvl="2"/>
            <a:r>
              <a:rPr lang="en-US" sz="2200" dirty="0" smtClean="0"/>
              <a:t>GWCC exhibition attendance has remained flat (possibly indicating decreased competitiveness).</a:t>
            </a:r>
            <a:endParaRPr lang="en-US" sz="2200" dirty="0"/>
          </a:p>
          <a:p>
            <a:endParaRPr lang="en-US" dirty="0" smtClean="0"/>
          </a:p>
          <a:p>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9341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553200" cy="1143000"/>
          </a:xfrm>
        </p:spPr>
        <p:txBody>
          <a:bodyPr/>
          <a:lstStyle/>
          <a:p>
            <a:r>
              <a:rPr lang="en-US" sz="3200" dirty="0" smtClean="0">
                <a:solidFill>
                  <a:srgbClr val="003A7A"/>
                </a:solidFill>
              </a:rPr>
              <a:t>JLL – Conventions Market</a:t>
            </a:r>
            <a:endParaRPr lang="en-US" sz="3200" dirty="0">
              <a:solidFill>
                <a:srgbClr val="003A7A"/>
              </a:solidFill>
            </a:endParaRPr>
          </a:p>
        </p:txBody>
      </p:sp>
      <p:sp>
        <p:nvSpPr>
          <p:cNvPr id="3" name="Content Placeholder 2"/>
          <p:cNvSpPr>
            <a:spLocks noGrp="1"/>
          </p:cNvSpPr>
          <p:nvPr>
            <p:ph idx="1"/>
          </p:nvPr>
        </p:nvSpPr>
        <p:spPr>
          <a:xfrm>
            <a:off x="533400" y="1295400"/>
            <a:ext cx="6400800" cy="3611563"/>
          </a:xfrm>
        </p:spPr>
        <p:txBody>
          <a:bodyPr/>
          <a:lstStyle/>
          <a:p>
            <a:r>
              <a:rPr lang="en-US" sz="2200" dirty="0" smtClean="0"/>
              <a:t>Customer surveys indicate proximity of hotel rooms to facility is of paramount importance to meeting planners.  The GWCC ranks 14</a:t>
            </a:r>
            <a:r>
              <a:rPr lang="en-US" sz="2200" baseline="30000" dirty="0" smtClean="0"/>
              <a:t>th</a:t>
            </a:r>
            <a:r>
              <a:rPr lang="en-US" sz="2200" dirty="0" smtClean="0"/>
              <a:t> in terms of rooms within ½ mile per 1,000sf of exhibit hall space.</a:t>
            </a:r>
          </a:p>
          <a:p>
            <a:pPr marL="457200" lvl="1" indent="0">
              <a:buNone/>
            </a:pPr>
            <a:endParaRPr lang="en-US" sz="2200" dirty="0" smtClean="0"/>
          </a:p>
          <a:p>
            <a:r>
              <a:rPr lang="en-US" sz="2200" dirty="0" smtClean="0"/>
              <a:t>“A new headquarter hotel at the GWCC would likely mitigate some of the ‘refer In-House Facility/Hotel’ lost business and a portion of the ‘No Availability Hotels’ lost business.”</a:t>
            </a:r>
          </a:p>
          <a:p>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3945054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6AC69-4F54-4DE9-A8CF-A2A69C5CE2F7}"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685800" y="468868"/>
            <a:ext cx="8153400" cy="584775"/>
          </a:xfrm>
          <a:prstGeom prst="rect">
            <a:avLst/>
          </a:prstGeom>
          <a:noFill/>
        </p:spPr>
        <p:txBody>
          <a:bodyPr wrap="square" rtlCol="0">
            <a:spAutoFit/>
          </a:bodyPr>
          <a:lstStyle/>
          <a:p>
            <a:r>
              <a:rPr lang="en-US" sz="3200" dirty="0">
                <a:latin typeface="+mj-lt"/>
              </a:rPr>
              <a:t>Competitive Set Hotel Stock Analysis</a:t>
            </a:r>
          </a:p>
        </p:txBody>
      </p:sp>
      <p:graphicFrame>
        <p:nvGraphicFramePr>
          <p:cNvPr id="7" name="Table 6"/>
          <p:cNvGraphicFramePr>
            <a:graphicFrameLocks noGrp="1"/>
          </p:cNvGraphicFramePr>
          <p:nvPr>
            <p:extLst>
              <p:ext uri="{D42A27DB-BD31-4B8C-83A1-F6EECF244321}">
                <p14:modId xmlns:p14="http://schemas.microsoft.com/office/powerpoint/2010/main" val="2318643163"/>
              </p:ext>
            </p:extLst>
          </p:nvPr>
        </p:nvGraphicFramePr>
        <p:xfrm>
          <a:off x="533401" y="1371600"/>
          <a:ext cx="8305799" cy="5142376"/>
        </p:xfrm>
        <a:graphic>
          <a:graphicData uri="http://schemas.openxmlformats.org/drawingml/2006/table">
            <a:tbl>
              <a:tblPr firstRow="1" bandRow="1">
                <a:tableStyleId>{2D5ABB26-0587-4C30-8999-92F81FD0307C}</a:tableStyleId>
              </a:tblPr>
              <a:tblGrid>
                <a:gridCol w="2076449"/>
                <a:gridCol w="1383377"/>
                <a:gridCol w="1279574"/>
                <a:gridCol w="1057706"/>
                <a:gridCol w="1203495"/>
                <a:gridCol w="1305198"/>
              </a:tblGrid>
              <a:tr h="570376">
                <a:tc>
                  <a:txBody>
                    <a:bodyPr/>
                    <a:lstStyle/>
                    <a:p>
                      <a:pPr algn="ctr"/>
                      <a:r>
                        <a:rPr lang="en-US" sz="1400" dirty="0" smtClean="0"/>
                        <a:t>Market</a:t>
                      </a:r>
                      <a:endParaRPr lang="en-US" sz="1400" dirty="0"/>
                    </a:p>
                  </a:txBody>
                  <a:tcPr anchor="b">
                    <a:lnB w="12700" cap="flat" cmpd="sng" algn="ctr">
                      <a:solidFill>
                        <a:schemeClr val="tx1"/>
                      </a:solidFill>
                      <a:prstDash val="solid"/>
                      <a:round/>
                      <a:headEnd type="none" w="med" len="med"/>
                      <a:tailEnd type="none" w="med" len="med"/>
                    </a:lnB>
                  </a:tcPr>
                </a:tc>
                <a:tc>
                  <a:txBody>
                    <a:bodyPr/>
                    <a:lstStyle/>
                    <a:p>
                      <a:pPr algn="ctr"/>
                      <a:r>
                        <a:rPr lang="en-US" sz="1400" dirty="0" smtClean="0"/>
                        <a:t>SF Exhibition Space</a:t>
                      </a:r>
                      <a:endParaRPr lang="en-US" sz="1400" dirty="0"/>
                    </a:p>
                  </a:txBody>
                  <a:tcPr anchor="b">
                    <a:lnB w="12700" cap="flat" cmpd="sng" algn="ctr">
                      <a:solidFill>
                        <a:schemeClr val="tx1"/>
                      </a:solidFill>
                      <a:prstDash val="solid"/>
                      <a:round/>
                      <a:headEnd type="none" w="med" len="med"/>
                      <a:tailEnd type="none" w="med" len="med"/>
                    </a:lnB>
                  </a:tcPr>
                </a:tc>
                <a:tc>
                  <a:txBody>
                    <a:bodyPr/>
                    <a:lstStyle/>
                    <a:p>
                      <a:r>
                        <a:rPr lang="en-US" sz="1400" dirty="0" smtClean="0"/>
                        <a:t>Rooms 1/2 mile</a:t>
                      </a:r>
                      <a:endParaRPr lang="en-US" sz="1400" dirty="0"/>
                    </a:p>
                  </a:txBody>
                  <a:tcPr anchor="b">
                    <a:lnB w="12700" cap="flat" cmpd="sng" algn="ctr">
                      <a:solidFill>
                        <a:schemeClr val="tx1"/>
                      </a:solidFill>
                      <a:prstDash val="solid"/>
                      <a:round/>
                      <a:headEnd type="none" w="med" len="med"/>
                      <a:tailEnd type="none" w="med" len="med"/>
                    </a:lnB>
                  </a:tcPr>
                </a:tc>
                <a:tc>
                  <a:txBody>
                    <a:bodyPr/>
                    <a:lstStyle/>
                    <a:p>
                      <a:r>
                        <a:rPr lang="en-US" sz="1400" dirty="0" smtClean="0"/>
                        <a:t>Rank</a:t>
                      </a:r>
                      <a:endParaRPr lang="en-US" sz="1400" dirty="0"/>
                    </a:p>
                  </a:txBody>
                  <a:tcPr anchor="b">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Rooms  1 mile</a:t>
                      </a:r>
                      <a:endParaRPr lang="en-US" sz="1400" dirty="0"/>
                    </a:p>
                  </a:txBody>
                  <a:tcPr anchor="b">
                    <a:lnB w="12700" cap="flat" cmpd="sng" algn="ctr">
                      <a:solidFill>
                        <a:schemeClr val="tx1"/>
                      </a:solidFill>
                      <a:prstDash val="solid"/>
                      <a:round/>
                      <a:headEnd type="none" w="med" len="med"/>
                      <a:tailEnd type="none" w="med" len="med"/>
                    </a:lnB>
                  </a:tcPr>
                </a:tc>
                <a:tc>
                  <a:txBody>
                    <a:bodyPr/>
                    <a:lstStyle/>
                    <a:p>
                      <a:r>
                        <a:rPr lang="en-US" sz="1400" dirty="0" smtClean="0"/>
                        <a:t>Rank</a:t>
                      </a:r>
                      <a:endParaRPr lang="en-US" sz="1400" dirty="0"/>
                    </a:p>
                  </a:txBody>
                  <a:tcPr anchor="b">
                    <a:lnB w="12700" cap="flat" cmpd="sng" algn="ctr">
                      <a:solidFill>
                        <a:schemeClr val="tx1"/>
                      </a:solidFill>
                      <a:prstDash val="solid"/>
                      <a:round/>
                      <a:headEnd type="none" w="med" len="med"/>
                      <a:tailEnd type="none" w="med" len="med"/>
                    </a:lnB>
                  </a:tcPr>
                </a:tc>
              </a:tr>
              <a:tr h="266775">
                <a:tc>
                  <a:txBody>
                    <a:bodyPr/>
                    <a:lstStyle/>
                    <a:p>
                      <a:r>
                        <a:rPr lang="en-US" sz="1400" dirty="0" smtClean="0"/>
                        <a:t>Atlanta</a:t>
                      </a: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1,366,000</a:t>
                      </a: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1,947</a:t>
                      </a: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14</a:t>
                      </a: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10,634</a:t>
                      </a: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10</a:t>
                      </a:r>
                      <a:endParaRPr lang="en-US" sz="1400" dirty="0"/>
                    </a:p>
                  </a:txBody>
                  <a:tcPr anchor="ctr">
                    <a:lnT w="12700" cap="flat" cmpd="sng" algn="ctr">
                      <a:solidFill>
                        <a:schemeClr val="tx1"/>
                      </a:solidFill>
                      <a:prstDash val="solid"/>
                      <a:round/>
                      <a:headEnd type="none" w="med" len="med"/>
                      <a:tailEnd type="none" w="med" len="med"/>
                    </a:lnT>
                  </a:tcPr>
                </a:tc>
              </a:tr>
              <a:tr h="266775">
                <a:tc>
                  <a:txBody>
                    <a:bodyPr/>
                    <a:lstStyle/>
                    <a:p>
                      <a:r>
                        <a:rPr lang="en-US" sz="1400" dirty="0" smtClean="0"/>
                        <a:t>Chicago</a:t>
                      </a:r>
                      <a:endParaRPr lang="en-US" sz="1400" dirty="0"/>
                    </a:p>
                  </a:txBody>
                  <a:tcPr/>
                </a:tc>
                <a:tc>
                  <a:txBody>
                    <a:bodyPr/>
                    <a:lstStyle/>
                    <a:p>
                      <a:r>
                        <a:rPr lang="en-US" sz="1400" dirty="0" smtClean="0"/>
                        <a:t>2,600,000</a:t>
                      </a:r>
                      <a:endParaRPr lang="en-US" sz="1400" dirty="0"/>
                    </a:p>
                  </a:txBody>
                  <a:tcPr/>
                </a:tc>
                <a:tc>
                  <a:txBody>
                    <a:bodyPr/>
                    <a:lstStyle/>
                    <a:p>
                      <a:r>
                        <a:rPr lang="en-US" sz="1400" dirty="0" smtClean="0"/>
                        <a:t>800</a:t>
                      </a:r>
                      <a:endParaRPr lang="en-US" sz="1400" dirty="0"/>
                    </a:p>
                  </a:txBody>
                  <a:tcPr/>
                </a:tc>
                <a:tc>
                  <a:txBody>
                    <a:bodyPr/>
                    <a:lstStyle/>
                    <a:p>
                      <a:r>
                        <a:rPr lang="en-US" sz="1400" dirty="0" smtClean="0"/>
                        <a:t>15</a:t>
                      </a:r>
                      <a:endParaRPr lang="en-US" sz="1400" dirty="0"/>
                    </a:p>
                  </a:txBody>
                  <a:tcPr/>
                </a:tc>
                <a:tc>
                  <a:txBody>
                    <a:bodyPr/>
                    <a:lstStyle/>
                    <a:p>
                      <a:r>
                        <a:rPr lang="en-US" sz="1400" dirty="0" smtClean="0"/>
                        <a:t>1,032</a:t>
                      </a:r>
                      <a:endParaRPr lang="en-US" sz="1400" dirty="0"/>
                    </a:p>
                  </a:txBody>
                  <a:tcPr/>
                </a:tc>
                <a:tc>
                  <a:txBody>
                    <a:bodyPr/>
                    <a:lstStyle/>
                    <a:p>
                      <a:r>
                        <a:rPr lang="en-US" sz="1400" dirty="0" smtClean="0"/>
                        <a:t>15</a:t>
                      </a:r>
                      <a:endParaRPr lang="en-US" sz="1400" dirty="0"/>
                    </a:p>
                  </a:txBody>
                  <a:tcPr/>
                </a:tc>
              </a:tr>
              <a:tr h="266775">
                <a:tc>
                  <a:txBody>
                    <a:bodyPr/>
                    <a:lstStyle/>
                    <a:p>
                      <a:r>
                        <a:rPr lang="en-US" sz="1400" dirty="0" smtClean="0"/>
                        <a:t>Dallas</a:t>
                      </a:r>
                      <a:endParaRPr lang="en-US" sz="1400" dirty="0"/>
                    </a:p>
                  </a:txBody>
                  <a:tcPr/>
                </a:tc>
                <a:tc>
                  <a:txBody>
                    <a:bodyPr/>
                    <a:lstStyle/>
                    <a:p>
                      <a:r>
                        <a:rPr lang="en-US" sz="1400" dirty="0" smtClean="0"/>
                        <a:t>929,726</a:t>
                      </a:r>
                      <a:endParaRPr lang="en-US" sz="1400" dirty="0"/>
                    </a:p>
                  </a:txBody>
                  <a:tcPr/>
                </a:tc>
                <a:tc>
                  <a:txBody>
                    <a:bodyPr/>
                    <a:lstStyle/>
                    <a:p>
                      <a:r>
                        <a:rPr lang="en-US" sz="1400" dirty="0" smtClean="0"/>
                        <a:t>3,607</a:t>
                      </a:r>
                      <a:endParaRPr lang="en-US" sz="1400" dirty="0"/>
                    </a:p>
                  </a:txBody>
                  <a:tcPr/>
                </a:tc>
                <a:tc>
                  <a:txBody>
                    <a:bodyPr/>
                    <a:lstStyle/>
                    <a:p>
                      <a:r>
                        <a:rPr lang="en-US" sz="1400" dirty="0" smtClean="0"/>
                        <a:t>10</a:t>
                      </a:r>
                      <a:endParaRPr lang="en-US" sz="1400" dirty="0"/>
                    </a:p>
                  </a:txBody>
                  <a:tcPr/>
                </a:tc>
                <a:tc>
                  <a:txBody>
                    <a:bodyPr/>
                    <a:lstStyle/>
                    <a:p>
                      <a:r>
                        <a:rPr lang="en-US" sz="1400" dirty="0" smtClean="0"/>
                        <a:t>6,715</a:t>
                      </a:r>
                      <a:endParaRPr lang="en-US" sz="1400" dirty="0"/>
                    </a:p>
                  </a:txBody>
                  <a:tcPr/>
                </a:tc>
                <a:tc>
                  <a:txBody>
                    <a:bodyPr/>
                    <a:lstStyle/>
                    <a:p>
                      <a:r>
                        <a:rPr lang="en-US" sz="1400" dirty="0" smtClean="0"/>
                        <a:t>11</a:t>
                      </a:r>
                      <a:endParaRPr lang="en-US" sz="1400" dirty="0"/>
                    </a:p>
                  </a:txBody>
                  <a:tcPr/>
                </a:tc>
              </a:tr>
              <a:tr h="266775">
                <a:tc>
                  <a:txBody>
                    <a:bodyPr/>
                    <a:lstStyle/>
                    <a:p>
                      <a:r>
                        <a:rPr lang="en-US" sz="1400" dirty="0" smtClean="0"/>
                        <a:t>Denver</a:t>
                      </a:r>
                      <a:endParaRPr lang="en-US" sz="1400" dirty="0"/>
                    </a:p>
                  </a:txBody>
                  <a:tcPr/>
                </a:tc>
                <a:tc>
                  <a:txBody>
                    <a:bodyPr/>
                    <a:lstStyle/>
                    <a:p>
                      <a:r>
                        <a:rPr lang="en-US" sz="1400" dirty="0" smtClean="0"/>
                        <a:t>584,000</a:t>
                      </a:r>
                      <a:endParaRPr lang="en-US" sz="1400" dirty="0"/>
                    </a:p>
                  </a:txBody>
                  <a:tcPr/>
                </a:tc>
                <a:tc>
                  <a:txBody>
                    <a:bodyPr/>
                    <a:lstStyle/>
                    <a:p>
                      <a:r>
                        <a:rPr lang="en-US" sz="1400" dirty="0" smtClean="0"/>
                        <a:t>6,445</a:t>
                      </a:r>
                      <a:endParaRPr lang="en-US" sz="1400" dirty="0"/>
                    </a:p>
                  </a:txBody>
                  <a:tcPr/>
                </a:tc>
                <a:tc>
                  <a:txBody>
                    <a:bodyPr/>
                    <a:lstStyle/>
                    <a:p>
                      <a:r>
                        <a:rPr lang="en-US" sz="1400" dirty="0" smtClean="0"/>
                        <a:t>5</a:t>
                      </a:r>
                      <a:endParaRPr lang="en-US" sz="1400" dirty="0"/>
                    </a:p>
                  </a:txBody>
                  <a:tcPr/>
                </a:tc>
                <a:tc>
                  <a:txBody>
                    <a:bodyPr/>
                    <a:lstStyle/>
                    <a:p>
                      <a:r>
                        <a:rPr lang="en-US" sz="1400" dirty="0" smtClean="0"/>
                        <a:t>7,854</a:t>
                      </a:r>
                      <a:endParaRPr lang="en-US" sz="1400" dirty="0"/>
                    </a:p>
                  </a:txBody>
                  <a:tcPr/>
                </a:tc>
                <a:tc>
                  <a:txBody>
                    <a:bodyPr/>
                    <a:lstStyle/>
                    <a:p>
                      <a:r>
                        <a:rPr lang="en-US" sz="1400" dirty="0" smtClean="0"/>
                        <a:t>7</a:t>
                      </a:r>
                      <a:endParaRPr lang="en-US" sz="1400" dirty="0"/>
                    </a:p>
                  </a:txBody>
                  <a:tcPr/>
                </a:tc>
              </a:tr>
              <a:tr h="266775">
                <a:tc>
                  <a:txBody>
                    <a:bodyPr/>
                    <a:lstStyle/>
                    <a:p>
                      <a:r>
                        <a:rPr lang="en-US" sz="1400" dirty="0" smtClean="0"/>
                        <a:t>Houston</a:t>
                      </a:r>
                      <a:endParaRPr lang="en-US" sz="1400" dirty="0"/>
                    </a:p>
                  </a:txBody>
                  <a:tcPr/>
                </a:tc>
                <a:tc>
                  <a:txBody>
                    <a:bodyPr/>
                    <a:lstStyle/>
                    <a:p>
                      <a:r>
                        <a:rPr lang="en-US" sz="1400" dirty="0" smtClean="0"/>
                        <a:t>862,000</a:t>
                      </a:r>
                      <a:endParaRPr lang="en-US" sz="1400" dirty="0"/>
                    </a:p>
                  </a:txBody>
                  <a:tcPr/>
                </a:tc>
                <a:tc>
                  <a:txBody>
                    <a:bodyPr/>
                    <a:lstStyle/>
                    <a:p>
                      <a:r>
                        <a:rPr lang="en-US" sz="1400" dirty="0" smtClean="0"/>
                        <a:t>2,178</a:t>
                      </a:r>
                      <a:endParaRPr lang="en-US" sz="1400" dirty="0"/>
                    </a:p>
                  </a:txBody>
                  <a:tcPr/>
                </a:tc>
                <a:tc>
                  <a:txBody>
                    <a:bodyPr/>
                    <a:lstStyle/>
                    <a:p>
                      <a:r>
                        <a:rPr lang="en-US" sz="1400" dirty="0" smtClean="0"/>
                        <a:t>11</a:t>
                      </a:r>
                      <a:endParaRPr lang="en-US" sz="1400" dirty="0"/>
                    </a:p>
                  </a:txBody>
                  <a:tcPr/>
                </a:tc>
                <a:tc>
                  <a:txBody>
                    <a:bodyPr/>
                    <a:lstStyle/>
                    <a:p>
                      <a:r>
                        <a:rPr lang="en-US" sz="1400" dirty="0" smtClean="0"/>
                        <a:t>5,053</a:t>
                      </a:r>
                      <a:endParaRPr lang="en-US" sz="1400" dirty="0"/>
                    </a:p>
                  </a:txBody>
                  <a:tcPr/>
                </a:tc>
                <a:tc>
                  <a:txBody>
                    <a:bodyPr/>
                    <a:lstStyle/>
                    <a:p>
                      <a:r>
                        <a:rPr lang="en-US" sz="1400" dirty="0" smtClean="0"/>
                        <a:t>12</a:t>
                      </a:r>
                      <a:endParaRPr lang="en-US" sz="1400" dirty="0"/>
                    </a:p>
                  </a:txBody>
                  <a:tcPr/>
                </a:tc>
              </a:tr>
              <a:tr h="266775">
                <a:tc>
                  <a:txBody>
                    <a:bodyPr/>
                    <a:lstStyle/>
                    <a:p>
                      <a:r>
                        <a:rPr lang="en-US" sz="1400" dirty="0" smtClean="0"/>
                        <a:t>Indianapolis</a:t>
                      </a:r>
                      <a:endParaRPr lang="en-US" sz="1400" dirty="0"/>
                    </a:p>
                  </a:txBody>
                  <a:tcPr/>
                </a:tc>
                <a:tc>
                  <a:txBody>
                    <a:bodyPr/>
                    <a:lstStyle/>
                    <a:p>
                      <a:r>
                        <a:rPr lang="en-US" sz="1400" dirty="0" smtClean="0"/>
                        <a:t>566,000</a:t>
                      </a:r>
                      <a:endParaRPr lang="en-US" sz="1400" dirty="0"/>
                    </a:p>
                  </a:txBody>
                  <a:tcPr/>
                </a:tc>
                <a:tc>
                  <a:txBody>
                    <a:bodyPr/>
                    <a:lstStyle/>
                    <a:p>
                      <a:r>
                        <a:rPr lang="en-US" sz="1400" dirty="0" smtClean="0"/>
                        <a:t>6,488</a:t>
                      </a:r>
                      <a:endParaRPr lang="en-US" sz="1400" dirty="0"/>
                    </a:p>
                  </a:txBody>
                  <a:tcPr/>
                </a:tc>
                <a:tc>
                  <a:txBody>
                    <a:bodyPr/>
                    <a:lstStyle/>
                    <a:p>
                      <a:r>
                        <a:rPr lang="en-US" sz="1400" dirty="0" smtClean="0"/>
                        <a:t>4</a:t>
                      </a:r>
                      <a:endParaRPr lang="en-US" sz="1400" dirty="0"/>
                    </a:p>
                  </a:txBody>
                  <a:tcPr/>
                </a:tc>
                <a:tc>
                  <a:txBody>
                    <a:bodyPr/>
                    <a:lstStyle/>
                    <a:p>
                      <a:r>
                        <a:rPr lang="en-US" sz="1400" dirty="0" smtClean="0"/>
                        <a:t>6,863</a:t>
                      </a:r>
                      <a:endParaRPr lang="en-US" sz="1400" dirty="0"/>
                    </a:p>
                  </a:txBody>
                  <a:tcPr/>
                </a:tc>
                <a:tc>
                  <a:txBody>
                    <a:bodyPr/>
                    <a:lstStyle/>
                    <a:p>
                      <a:r>
                        <a:rPr lang="en-US" sz="1400" dirty="0" smtClean="0"/>
                        <a:t>8</a:t>
                      </a:r>
                      <a:endParaRPr lang="en-US" sz="1400" dirty="0"/>
                    </a:p>
                  </a:txBody>
                  <a:tcPr/>
                </a:tc>
              </a:tr>
              <a:tr h="266775">
                <a:tc>
                  <a:txBody>
                    <a:bodyPr/>
                    <a:lstStyle/>
                    <a:p>
                      <a:r>
                        <a:rPr lang="en-US" sz="1400" dirty="0" smtClean="0"/>
                        <a:t>Nashville</a:t>
                      </a:r>
                      <a:endParaRPr lang="en-US" sz="1400" dirty="0"/>
                    </a:p>
                  </a:txBody>
                  <a:tcPr/>
                </a:tc>
                <a:tc>
                  <a:txBody>
                    <a:bodyPr/>
                    <a:lstStyle/>
                    <a:p>
                      <a:r>
                        <a:rPr lang="en-US" sz="1400" dirty="0" smtClean="0"/>
                        <a:t>118,675</a:t>
                      </a:r>
                      <a:endParaRPr lang="en-US" sz="1400" dirty="0"/>
                    </a:p>
                  </a:txBody>
                  <a:tcPr/>
                </a:tc>
                <a:tc>
                  <a:txBody>
                    <a:bodyPr/>
                    <a:lstStyle/>
                    <a:p>
                      <a:r>
                        <a:rPr lang="en-US" sz="1400" dirty="0" smtClean="0"/>
                        <a:t>3,003</a:t>
                      </a:r>
                      <a:endParaRPr lang="en-US" sz="1400" dirty="0"/>
                    </a:p>
                  </a:txBody>
                  <a:tcPr/>
                </a:tc>
                <a:tc>
                  <a:txBody>
                    <a:bodyPr/>
                    <a:lstStyle/>
                    <a:p>
                      <a:r>
                        <a:rPr lang="en-US" sz="1400" dirty="0" smtClean="0"/>
                        <a:t>2</a:t>
                      </a:r>
                      <a:endParaRPr lang="en-US" sz="1400" dirty="0"/>
                    </a:p>
                  </a:txBody>
                  <a:tcPr/>
                </a:tc>
                <a:tc>
                  <a:txBody>
                    <a:bodyPr/>
                    <a:lstStyle/>
                    <a:p>
                      <a:r>
                        <a:rPr lang="en-US" sz="1400" dirty="0" smtClean="0"/>
                        <a:t>3,823</a:t>
                      </a:r>
                      <a:endParaRPr lang="en-US" sz="1400" dirty="0"/>
                    </a:p>
                  </a:txBody>
                  <a:tcPr/>
                </a:tc>
                <a:tc>
                  <a:txBody>
                    <a:bodyPr/>
                    <a:lstStyle/>
                    <a:p>
                      <a:r>
                        <a:rPr lang="en-US" sz="1400" dirty="0" smtClean="0"/>
                        <a:t>2</a:t>
                      </a:r>
                      <a:endParaRPr lang="en-US" sz="1400" dirty="0"/>
                    </a:p>
                  </a:txBody>
                  <a:tcPr/>
                </a:tc>
              </a:tr>
              <a:tr h="266775">
                <a:tc>
                  <a:txBody>
                    <a:bodyPr/>
                    <a:lstStyle/>
                    <a:p>
                      <a:r>
                        <a:rPr lang="en-US" sz="1400" dirty="0" smtClean="0"/>
                        <a:t>New Orleans</a:t>
                      </a:r>
                      <a:endParaRPr lang="en-US" sz="1400" dirty="0"/>
                    </a:p>
                  </a:txBody>
                  <a:tcPr/>
                </a:tc>
                <a:tc>
                  <a:txBody>
                    <a:bodyPr/>
                    <a:lstStyle/>
                    <a:p>
                      <a:r>
                        <a:rPr lang="en-US" sz="1400" dirty="0" smtClean="0"/>
                        <a:t>1,100,000</a:t>
                      </a:r>
                      <a:endParaRPr lang="en-US" sz="1400" dirty="0"/>
                    </a:p>
                  </a:txBody>
                  <a:tcPr/>
                </a:tc>
                <a:tc>
                  <a:txBody>
                    <a:bodyPr/>
                    <a:lstStyle/>
                    <a:p>
                      <a:r>
                        <a:rPr lang="en-US" sz="1400" dirty="0" smtClean="0"/>
                        <a:t>2,309</a:t>
                      </a:r>
                      <a:endParaRPr lang="en-US" sz="1400" dirty="0"/>
                    </a:p>
                  </a:txBody>
                  <a:tcPr/>
                </a:tc>
                <a:tc>
                  <a:txBody>
                    <a:bodyPr/>
                    <a:lstStyle/>
                    <a:p>
                      <a:r>
                        <a:rPr lang="en-US" sz="1400" dirty="0" smtClean="0"/>
                        <a:t>13</a:t>
                      </a:r>
                      <a:endParaRPr lang="en-US" sz="1400" dirty="0"/>
                    </a:p>
                  </a:txBody>
                  <a:tcPr/>
                </a:tc>
                <a:tc>
                  <a:txBody>
                    <a:bodyPr/>
                    <a:lstStyle/>
                    <a:p>
                      <a:r>
                        <a:rPr lang="en-US" sz="1400" dirty="0" smtClean="0"/>
                        <a:t>13,179</a:t>
                      </a:r>
                      <a:endParaRPr lang="en-US" sz="1400" dirty="0"/>
                    </a:p>
                  </a:txBody>
                  <a:tcPr/>
                </a:tc>
                <a:tc>
                  <a:txBody>
                    <a:bodyPr/>
                    <a:lstStyle/>
                    <a:p>
                      <a:r>
                        <a:rPr lang="en-US" sz="1400" dirty="0" smtClean="0"/>
                        <a:t>9</a:t>
                      </a:r>
                      <a:endParaRPr lang="en-US" sz="1400" dirty="0"/>
                    </a:p>
                  </a:txBody>
                  <a:tcPr/>
                </a:tc>
              </a:tr>
              <a:tr h="266775">
                <a:tc>
                  <a:txBody>
                    <a:bodyPr/>
                    <a:lstStyle/>
                    <a:p>
                      <a:r>
                        <a:rPr lang="en-US" sz="1400" dirty="0" smtClean="0"/>
                        <a:t>Orlando</a:t>
                      </a:r>
                      <a:endParaRPr lang="en-US" sz="1400" dirty="0"/>
                    </a:p>
                  </a:txBody>
                  <a:tcPr/>
                </a:tc>
                <a:tc>
                  <a:txBody>
                    <a:bodyPr/>
                    <a:lstStyle/>
                    <a:p>
                      <a:r>
                        <a:rPr lang="en-US" sz="1400" dirty="0" smtClean="0"/>
                        <a:t>2,053,800</a:t>
                      </a:r>
                      <a:endParaRPr lang="en-US" sz="1400" dirty="0"/>
                    </a:p>
                  </a:txBody>
                  <a:tcPr/>
                </a:tc>
                <a:tc>
                  <a:txBody>
                    <a:bodyPr/>
                    <a:lstStyle/>
                    <a:p>
                      <a:r>
                        <a:rPr lang="en-US" sz="1400" dirty="0" smtClean="0"/>
                        <a:t>4,482</a:t>
                      </a:r>
                      <a:endParaRPr lang="en-US" sz="1400" dirty="0"/>
                    </a:p>
                  </a:txBody>
                  <a:tcPr/>
                </a:tc>
                <a:tc>
                  <a:txBody>
                    <a:bodyPr/>
                    <a:lstStyle/>
                    <a:p>
                      <a:r>
                        <a:rPr lang="en-US" sz="1400" dirty="0" smtClean="0"/>
                        <a:t>12</a:t>
                      </a:r>
                      <a:endParaRPr lang="en-US" sz="1400" dirty="0"/>
                    </a:p>
                  </a:txBody>
                  <a:tcPr/>
                </a:tc>
                <a:tc>
                  <a:txBody>
                    <a:bodyPr/>
                    <a:lstStyle/>
                    <a:p>
                      <a:r>
                        <a:rPr lang="en-US" sz="1400" dirty="0" smtClean="0"/>
                        <a:t>11,685</a:t>
                      </a:r>
                      <a:endParaRPr lang="en-US" sz="1400" dirty="0"/>
                    </a:p>
                  </a:txBody>
                  <a:tcPr/>
                </a:tc>
                <a:tc>
                  <a:txBody>
                    <a:bodyPr/>
                    <a:lstStyle/>
                    <a:p>
                      <a:r>
                        <a:rPr lang="en-US" sz="1400" dirty="0" smtClean="0"/>
                        <a:t>13</a:t>
                      </a:r>
                      <a:endParaRPr lang="en-US" sz="1400" dirty="0"/>
                    </a:p>
                  </a:txBody>
                  <a:tcPr/>
                </a:tc>
              </a:tr>
              <a:tr h="266775">
                <a:tc>
                  <a:txBody>
                    <a:bodyPr/>
                    <a:lstStyle/>
                    <a:p>
                      <a:r>
                        <a:rPr lang="en-US" sz="1400" dirty="0" smtClean="0"/>
                        <a:t>Phoenix</a:t>
                      </a:r>
                      <a:endParaRPr lang="en-US" sz="1400" dirty="0"/>
                    </a:p>
                  </a:txBody>
                  <a:tcPr/>
                </a:tc>
                <a:tc>
                  <a:txBody>
                    <a:bodyPr/>
                    <a:lstStyle/>
                    <a:p>
                      <a:r>
                        <a:rPr lang="en-US" sz="1400" dirty="0" smtClean="0"/>
                        <a:t>645,900</a:t>
                      </a:r>
                      <a:endParaRPr lang="en-US" sz="1400" dirty="0"/>
                    </a:p>
                  </a:txBody>
                  <a:tcPr/>
                </a:tc>
                <a:tc>
                  <a:txBody>
                    <a:bodyPr/>
                    <a:lstStyle/>
                    <a:p>
                      <a:r>
                        <a:rPr lang="en-US" sz="1400" dirty="0" smtClean="0"/>
                        <a:t>3,049</a:t>
                      </a:r>
                      <a:endParaRPr lang="en-US" sz="1400" dirty="0"/>
                    </a:p>
                  </a:txBody>
                  <a:tcPr/>
                </a:tc>
                <a:tc>
                  <a:txBody>
                    <a:bodyPr/>
                    <a:lstStyle/>
                    <a:p>
                      <a:r>
                        <a:rPr lang="en-US" sz="1400" dirty="0" smtClean="0"/>
                        <a:t>9</a:t>
                      </a:r>
                      <a:endParaRPr lang="en-US" sz="1400" dirty="0"/>
                    </a:p>
                  </a:txBody>
                  <a:tcPr/>
                </a:tc>
                <a:tc>
                  <a:txBody>
                    <a:bodyPr/>
                    <a:lstStyle/>
                    <a:p>
                      <a:r>
                        <a:rPr lang="en-US" sz="1400" dirty="0" smtClean="0"/>
                        <a:t>3,404</a:t>
                      </a:r>
                      <a:endParaRPr lang="en-US" sz="1400" dirty="0"/>
                    </a:p>
                  </a:txBody>
                  <a:tcPr/>
                </a:tc>
                <a:tc>
                  <a:txBody>
                    <a:bodyPr/>
                    <a:lstStyle/>
                    <a:p>
                      <a:r>
                        <a:rPr lang="en-US" sz="1400" dirty="0" smtClean="0"/>
                        <a:t>14</a:t>
                      </a:r>
                      <a:endParaRPr lang="en-US" sz="1400" dirty="0"/>
                    </a:p>
                  </a:txBody>
                  <a:tcPr/>
                </a:tc>
              </a:tr>
              <a:tr h="266775">
                <a:tc>
                  <a:txBody>
                    <a:bodyPr/>
                    <a:lstStyle/>
                    <a:p>
                      <a:r>
                        <a:rPr lang="en-US" sz="1400" dirty="0" smtClean="0"/>
                        <a:t>San Antonio</a:t>
                      </a:r>
                      <a:endParaRPr lang="en-US" sz="1400" dirty="0"/>
                    </a:p>
                  </a:txBody>
                  <a:tcPr/>
                </a:tc>
                <a:tc>
                  <a:txBody>
                    <a:bodyPr/>
                    <a:lstStyle/>
                    <a:p>
                      <a:r>
                        <a:rPr lang="en-US" sz="1400" dirty="0" smtClean="0"/>
                        <a:t>440,000</a:t>
                      </a:r>
                      <a:endParaRPr lang="en-US" sz="1400" dirty="0"/>
                    </a:p>
                  </a:txBody>
                  <a:tcPr/>
                </a:tc>
                <a:tc>
                  <a:txBody>
                    <a:bodyPr/>
                    <a:lstStyle/>
                    <a:p>
                      <a:r>
                        <a:rPr lang="en-US" sz="1400" dirty="0" smtClean="0"/>
                        <a:t>8,321</a:t>
                      </a:r>
                      <a:endParaRPr lang="en-US" sz="1400" dirty="0"/>
                    </a:p>
                  </a:txBody>
                  <a:tcPr/>
                </a:tc>
                <a:tc>
                  <a:txBody>
                    <a:bodyPr/>
                    <a:lstStyle/>
                    <a:p>
                      <a:r>
                        <a:rPr lang="en-US" sz="1400" dirty="0" smtClean="0"/>
                        <a:t>3</a:t>
                      </a:r>
                      <a:endParaRPr lang="en-US" sz="1400" dirty="0"/>
                    </a:p>
                  </a:txBody>
                  <a:tcPr/>
                </a:tc>
                <a:tc>
                  <a:txBody>
                    <a:bodyPr/>
                    <a:lstStyle/>
                    <a:p>
                      <a:r>
                        <a:rPr lang="en-US" sz="1400" dirty="0" smtClean="0"/>
                        <a:t>12,578</a:t>
                      </a:r>
                      <a:endParaRPr lang="en-US" sz="1400" dirty="0"/>
                    </a:p>
                  </a:txBody>
                  <a:tcPr/>
                </a:tc>
                <a:tc>
                  <a:txBody>
                    <a:bodyPr/>
                    <a:lstStyle/>
                    <a:p>
                      <a:r>
                        <a:rPr lang="en-US" sz="1400" dirty="0" smtClean="0"/>
                        <a:t>3</a:t>
                      </a:r>
                      <a:endParaRPr lang="en-US" sz="1400" dirty="0"/>
                    </a:p>
                  </a:txBody>
                  <a:tcPr/>
                </a:tc>
              </a:tr>
              <a:tr h="266775">
                <a:tc>
                  <a:txBody>
                    <a:bodyPr/>
                    <a:lstStyle/>
                    <a:p>
                      <a:r>
                        <a:rPr lang="en-US" sz="1400" dirty="0" smtClean="0"/>
                        <a:t>San</a:t>
                      </a:r>
                      <a:r>
                        <a:rPr lang="en-US" sz="1400" baseline="0" dirty="0" smtClean="0"/>
                        <a:t> Diego</a:t>
                      </a:r>
                      <a:endParaRPr lang="en-US" sz="1400" dirty="0"/>
                    </a:p>
                  </a:txBody>
                  <a:tcPr/>
                </a:tc>
                <a:tc>
                  <a:txBody>
                    <a:bodyPr/>
                    <a:lstStyle/>
                    <a:p>
                      <a:r>
                        <a:rPr lang="en-US" sz="1400" dirty="0" smtClean="0"/>
                        <a:t>615,700</a:t>
                      </a:r>
                      <a:endParaRPr lang="en-US" sz="1400" dirty="0"/>
                    </a:p>
                  </a:txBody>
                  <a:tcPr/>
                </a:tc>
                <a:tc>
                  <a:txBody>
                    <a:bodyPr/>
                    <a:lstStyle/>
                    <a:p>
                      <a:r>
                        <a:rPr lang="en-US" sz="1400" dirty="0" smtClean="0"/>
                        <a:t>5,295</a:t>
                      </a:r>
                      <a:endParaRPr lang="en-US" sz="1400" dirty="0"/>
                    </a:p>
                  </a:txBody>
                  <a:tcPr/>
                </a:tc>
                <a:tc>
                  <a:txBody>
                    <a:bodyPr/>
                    <a:lstStyle/>
                    <a:p>
                      <a:r>
                        <a:rPr lang="en-US" sz="1400" dirty="0" smtClean="0"/>
                        <a:t>7</a:t>
                      </a:r>
                      <a:endParaRPr lang="en-US" sz="1400" dirty="0"/>
                    </a:p>
                  </a:txBody>
                  <a:tcPr/>
                </a:tc>
                <a:tc>
                  <a:txBody>
                    <a:bodyPr/>
                    <a:lstStyle/>
                    <a:p>
                      <a:r>
                        <a:rPr lang="en-US" sz="1400" dirty="0" smtClean="0"/>
                        <a:t>11,307</a:t>
                      </a:r>
                      <a:endParaRPr lang="en-US" sz="1400" dirty="0"/>
                    </a:p>
                  </a:txBody>
                  <a:tcPr/>
                </a:tc>
                <a:tc>
                  <a:txBody>
                    <a:bodyPr/>
                    <a:lstStyle/>
                    <a:p>
                      <a:r>
                        <a:rPr lang="en-US" sz="1400" dirty="0" smtClean="0"/>
                        <a:t>5</a:t>
                      </a:r>
                      <a:endParaRPr lang="en-US" sz="1400" dirty="0"/>
                    </a:p>
                  </a:txBody>
                  <a:tcPr/>
                </a:tc>
              </a:tr>
              <a:tr h="266775">
                <a:tc>
                  <a:txBody>
                    <a:bodyPr/>
                    <a:lstStyle/>
                    <a:p>
                      <a:r>
                        <a:rPr lang="en-US" sz="1400" dirty="0" smtClean="0"/>
                        <a:t>San Francisco</a:t>
                      </a:r>
                      <a:endParaRPr lang="en-US" sz="1400" dirty="0"/>
                    </a:p>
                  </a:txBody>
                  <a:tcPr/>
                </a:tc>
                <a:tc>
                  <a:txBody>
                    <a:bodyPr/>
                    <a:lstStyle/>
                    <a:p>
                      <a:r>
                        <a:rPr lang="en-US" sz="1400" dirty="0" smtClean="0"/>
                        <a:t>538,700</a:t>
                      </a:r>
                      <a:endParaRPr lang="en-US" sz="1400" dirty="0"/>
                    </a:p>
                  </a:txBody>
                  <a:tcPr/>
                </a:tc>
                <a:tc>
                  <a:txBody>
                    <a:bodyPr/>
                    <a:lstStyle/>
                    <a:p>
                      <a:r>
                        <a:rPr lang="en-US" sz="1400" dirty="0" smtClean="0"/>
                        <a:t>13,909</a:t>
                      </a:r>
                      <a:endParaRPr lang="en-US" sz="1400" dirty="0"/>
                    </a:p>
                  </a:txBody>
                  <a:tcPr/>
                </a:tc>
                <a:tc>
                  <a:txBody>
                    <a:bodyPr/>
                    <a:lstStyle/>
                    <a:p>
                      <a:r>
                        <a:rPr lang="en-US" sz="1400" dirty="0" smtClean="0"/>
                        <a:t>1</a:t>
                      </a:r>
                      <a:endParaRPr lang="en-US" sz="1400" dirty="0"/>
                    </a:p>
                  </a:txBody>
                  <a:tcPr/>
                </a:tc>
                <a:tc>
                  <a:txBody>
                    <a:bodyPr/>
                    <a:lstStyle/>
                    <a:p>
                      <a:r>
                        <a:rPr lang="en-US" sz="1400" dirty="0" smtClean="0"/>
                        <a:t>26,309</a:t>
                      </a:r>
                      <a:endParaRPr lang="en-US" sz="1400" dirty="0"/>
                    </a:p>
                  </a:txBody>
                  <a:tcPr/>
                </a:tc>
                <a:tc>
                  <a:txBody>
                    <a:bodyPr/>
                    <a:lstStyle/>
                    <a:p>
                      <a:r>
                        <a:rPr lang="en-US" sz="1400" dirty="0" smtClean="0"/>
                        <a:t>1</a:t>
                      </a:r>
                      <a:endParaRPr lang="en-US" sz="1400" dirty="0"/>
                    </a:p>
                  </a:txBody>
                  <a:tcPr/>
                </a:tc>
              </a:tr>
              <a:tr h="266775">
                <a:tc>
                  <a:txBody>
                    <a:bodyPr/>
                    <a:lstStyle/>
                    <a:p>
                      <a:r>
                        <a:rPr lang="en-US" sz="1400" dirty="0" smtClean="0"/>
                        <a:t>Tampa</a:t>
                      </a:r>
                      <a:endParaRPr lang="en-US" sz="1400" dirty="0"/>
                    </a:p>
                  </a:txBody>
                  <a:tcPr/>
                </a:tc>
                <a:tc>
                  <a:txBody>
                    <a:bodyPr/>
                    <a:lstStyle/>
                    <a:p>
                      <a:r>
                        <a:rPr lang="en-US" sz="1400" dirty="0" smtClean="0"/>
                        <a:t>200,000</a:t>
                      </a:r>
                      <a:endParaRPr lang="en-US" sz="1400" dirty="0"/>
                    </a:p>
                  </a:txBody>
                  <a:tcPr/>
                </a:tc>
                <a:tc>
                  <a:txBody>
                    <a:bodyPr/>
                    <a:lstStyle/>
                    <a:p>
                      <a:r>
                        <a:rPr lang="en-US" sz="1400" dirty="0" smtClean="0"/>
                        <a:t>2,176</a:t>
                      </a:r>
                      <a:endParaRPr lang="en-US" sz="1400" dirty="0"/>
                    </a:p>
                  </a:txBody>
                  <a:tcPr/>
                </a:tc>
                <a:tc>
                  <a:txBody>
                    <a:bodyPr/>
                    <a:lstStyle/>
                    <a:p>
                      <a:r>
                        <a:rPr lang="en-US" sz="1400" dirty="0" smtClean="0"/>
                        <a:t>6</a:t>
                      </a:r>
                      <a:endParaRPr lang="en-US" sz="1400" dirty="0"/>
                    </a:p>
                  </a:txBody>
                  <a:tcPr/>
                </a:tc>
                <a:tc>
                  <a:txBody>
                    <a:bodyPr/>
                    <a:lstStyle/>
                    <a:p>
                      <a:r>
                        <a:rPr lang="en-US" sz="1400" dirty="0" smtClean="0"/>
                        <a:t>2,791</a:t>
                      </a:r>
                      <a:endParaRPr lang="en-US" sz="1400" dirty="0"/>
                    </a:p>
                  </a:txBody>
                  <a:tcPr/>
                </a:tc>
                <a:tc>
                  <a:txBody>
                    <a:bodyPr/>
                    <a:lstStyle/>
                    <a:p>
                      <a:r>
                        <a:rPr lang="en-US" sz="1400" dirty="0" smtClean="0"/>
                        <a:t>6</a:t>
                      </a:r>
                      <a:endParaRPr lang="en-US" sz="1400" dirty="0"/>
                    </a:p>
                  </a:txBody>
                  <a:tcPr/>
                </a:tc>
              </a:tr>
              <a:tr h="266775">
                <a:tc>
                  <a:txBody>
                    <a:bodyPr/>
                    <a:lstStyle/>
                    <a:p>
                      <a:r>
                        <a:rPr lang="en-US" sz="1400" dirty="0" smtClean="0"/>
                        <a:t>Washington DC</a:t>
                      </a:r>
                      <a:endParaRPr lang="en-US" sz="1400" dirty="0"/>
                    </a:p>
                  </a:txBody>
                  <a:tcPr/>
                </a:tc>
                <a:tc>
                  <a:txBody>
                    <a:bodyPr/>
                    <a:lstStyle/>
                    <a:p>
                      <a:r>
                        <a:rPr lang="en-US" sz="1400" dirty="0" smtClean="0"/>
                        <a:t>703,000</a:t>
                      </a:r>
                      <a:endParaRPr lang="en-US" sz="1400" dirty="0"/>
                    </a:p>
                  </a:txBody>
                  <a:tcPr/>
                </a:tc>
                <a:tc>
                  <a:txBody>
                    <a:bodyPr/>
                    <a:lstStyle/>
                    <a:p>
                      <a:r>
                        <a:rPr lang="en-US" sz="1400" dirty="0" smtClean="0"/>
                        <a:t>4,062</a:t>
                      </a:r>
                      <a:endParaRPr lang="en-US" sz="1400" dirty="0"/>
                    </a:p>
                  </a:txBody>
                  <a:tcPr/>
                </a:tc>
                <a:tc>
                  <a:txBody>
                    <a:bodyPr/>
                    <a:lstStyle/>
                    <a:p>
                      <a:r>
                        <a:rPr lang="en-US" sz="1400" dirty="0" smtClean="0"/>
                        <a:t>8</a:t>
                      </a:r>
                      <a:endParaRPr lang="en-US" sz="1400" dirty="0"/>
                    </a:p>
                  </a:txBody>
                  <a:tcPr/>
                </a:tc>
                <a:tc>
                  <a:txBody>
                    <a:bodyPr/>
                    <a:lstStyle/>
                    <a:p>
                      <a:r>
                        <a:rPr lang="en-US" sz="1400" dirty="0" smtClean="0"/>
                        <a:t>13,296</a:t>
                      </a:r>
                      <a:endParaRPr lang="en-US" sz="1400" dirty="0"/>
                    </a:p>
                  </a:txBody>
                  <a:tcPr/>
                </a:tc>
                <a:tc>
                  <a:txBody>
                    <a:bodyPr/>
                    <a:lstStyle/>
                    <a:p>
                      <a:r>
                        <a:rPr lang="en-US" sz="1400" dirty="0" smtClean="0"/>
                        <a:t>4</a:t>
                      </a:r>
                      <a:endParaRPr lang="en-US" sz="1400" dirty="0"/>
                    </a:p>
                  </a:txBody>
                  <a:tcPr/>
                </a:tc>
              </a:tr>
            </a:tbl>
          </a:graphicData>
        </a:graphic>
      </p:graphicFrame>
      <p:sp>
        <p:nvSpPr>
          <p:cNvPr id="5" name="TextBox 4"/>
          <p:cNvSpPr txBox="1"/>
          <p:nvPr/>
        </p:nvSpPr>
        <p:spPr>
          <a:xfrm>
            <a:off x="838200" y="1022866"/>
            <a:ext cx="7848600" cy="369332"/>
          </a:xfrm>
          <a:prstGeom prst="rect">
            <a:avLst/>
          </a:prstGeom>
          <a:noFill/>
        </p:spPr>
        <p:txBody>
          <a:bodyPr wrap="square" rtlCol="0">
            <a:spAutoFit/>
          </a:bodyPr>
          <a:lstStyle/>
          <a:p>
            <a:pPr algn="ctr"/>
            <a:r>
              <a:rPr lang="en-US" sz="1800" b="0" dirty="0" smtClean="0">
                <a:latin typeface="Georgia" pitchFamily="18" charset="0"/>
              </a:rPr>
              <a:t>Rankings based upon number of rooms per square foot of exhibition space</a:t>
            </a:r>
            <a:endParaRPr lang="en-US" sz="1800" b="0" dirty="0">
              <a:latin typeface="Georgia" pitchFamily="18" charset="0"/>
            </a:endParaRPr>
          </a:p>
        </p:txBody>
      </p:sp>
    </p:spTree>
    <p:extLst>
      <p:ext uri="{BB962C8B-B14F-4D97-AF65-F5344CB8AC3E}">
        <p14:creationId xmlns:p14="http://schemas.microsoft.com/office/powerpoint/2010/main" val="148988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1143000"/>
          </a:xfrm>
        </p:spPr>
        <p:txBody>
          <a:bodyPr/>
          <a:lstStyle/>
          <a:p>
            <a:r>
              <a:rPr lang="en-US" sz="3200" dirty="0" smtClean="0">
                <a:solidFill>
                  <a:srgbClr val="003A7A"/>
                </a:solidFill>
              </a:rPr>
              <a:t>Summary - JLL</a:t>
            </a:r>
            <a:endParaRPr lang="en-US" sz="3200" dirty="0">
              <a:solidFill>
                <a:srgbClr val="003A7A"/>
              </a:solidFill>
            </a:endParaRPr>
          </a:p>
        </p:txBody>
      </p:sp>
      <p:sp>
        <p:nvSpPr>
          <p:cNvPr id="3" name="Content Placeholder 2"/>
          <p:cNvSpPr>
            <a:spLocks noGrp="1"/>
          </p:cNvSpPr>
          <p:nvPr>
            <p:ph idx="1"/>
          </p:nvPr>
        </p:nvSpPr>
        <p:spPr>
          <a:xfrm>
            <a:off x="533400" y="1524000"/>
            <a:ext cx="6400800" cy="3611563"/>
          </a:xfrm>
        </p:spPr>
        <p:txBody>
          <a:bodyPr/>
          <a:lstStyle/>
          <a:p>
            <a:r>
              <a:rPr lang="en-US" sz="2200" dirty="0" smtClean="0"/>
              <a:t>Development viability is </a:t>
            </a:r>
            <a:r>
              <a:rPr lang="en-US" sz="2200" dirty="0"/>
              <a:t>v</a:t>
            </a:r>
            <a:r>
              <a:rPr lang="en-US" sz="2200" dirty="0" smtClean="0"/>
              <a:t>ery strong</a:t>
            </a:r>
          </a:p>
          <a:p>
            <a:r>
              <a:rPr lang="en-US" sz="2200" dirty="0" smtClean="0"/>
              <a:t>Demand is very favorable for project</a:t>
            </a:r>
          </a:p>
          <a:p>
            <a:r>
              <a:rPr lang="en-US" sz="2200" dirty="0" smtClean="0"/>
              <a:t>Brand is significant</a:t>
            </a:r>
          </a:p>
          <a:p>
            <a:r>
              <a:rPr lang="en-US" sz="2200" dirty="0" smtClean="0"/>
              <a:t>Will require public support</a:t>
            </a:r>
          </a:p>
          <a:p>
            <a:r>
              <a:rPr lang="en-US" sz="2200" dirty="0" smtClean="0"/>
              <a:t>Will support debt service but not enough to support private equity requirement</a:t>
            </a:r>
          </a:p>
          <a:p>
            <a:r>
              <a:rPr lang="en-US" sz="2200" dirty="0" smtClean="0"/>
              <a:t>Would </a:t>
            </a:r>
            <a:r>
              <a:rPr lang="en-US" sz="2200" dirty="0"/>
              <a:t>have negative </a:t>
            </a:r>
            <a:r>
              <a:rPr lang="en-US" sz="2200" dirty="0" smtClean="0"/>
              <a:t>short-term </a:t>
            </a:r>
            <a:r>
              <a:rPr lang="en-US" sz="2200" dirty="0"/>
              <a:t>impact on other hotels, but benefit market in </a:t>
            </a:r>
            <a:r>
              <a:rPr lang="en-US" sz="2200" dirty="0" smtClean="0"/>
              <a:t>long-term.</a:t>
            </a:r>
            <a:endParaRPr lang="en-US" sz="2200" dirty="0"/>
          </a:p>
          <a:p>
            <a:endParaRPr lang="en-US" sz="28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895917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286000"/>
            <a:ext cx="6477000" cy="990600"/>
          </a:xfrm>
        </p:spPr>
        <p:txBody>
          <a:bodyPr/>
          <a:lstStyle/>
          <a:p>
            <a:r>
              <a:rPr lang="en-US" dirty="0" smtClean="0">
                <a:solidFill>
                  <a:srgbClr val="003A7A"/>
                </a:solidFill>
              </a:rPr>
              <a:t>HVS Report Summary</a:t>
            </a:r>
            <a:endParaRPr lang="en-US" dirty="0">
              <a:solidFill>
                <a:srgbClr val="003A7A"/>
              </a:solidFill>
            </a:endParaRPr>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2577131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16</a:t>
            </a:fld>
            <a:endParaRPr lang="en-US" dirty="0">
              <a:solidFill>
                <a:prstClr val="black">
                  <a:tint val="75000"/>
                </a:prstClr>
              </a:solidFill>
            </a:endParaRPr>
          </a:p>
        </p:txBody>
      </p:sp>
      <p:sp>
        <p:nvSpPr>
          <p:cNvPr id="2" name="Title 1"/>
          <p:cNvSpPr>
            <a:spLocks noGrp="1"/>
          </p:cNvSpPr>
          <p:nvPr>
            <p:ph type="title" idx="4294967295"/>
          </p:nvPr>
        </p:nvSpPr>
        <p:spPr>
          <a:xfrm>
            <a:off x="685800" y="457200"/>
            <a:ext cx="6553200" cy="1143000"/>
          </a:xfrm>
        </p:spPr>
        <p:txBody>
          <a:bodyPr/>
          <a:lstStyle/>
          <a:p>
            <a:r>
              <a:rPr lang="en-US" sz="3200" dirty="0" smtClean="0">
                <a:solidFill>
                  <a:srgbClr val="003A7A"/>
                </a:solidFill>
              </a:rPr>
              <a:t>HVS – Hotel Market</a:t>
            </a:r>
            <a:endParaRPr lang="en-US" sz="3200" dirty="0">
              <a:solidFill>
                <a:srgbClr val="003A7A"/>
              </a:solidFill>
            </a:endParaRPr>
          </a:p>
        </p:txBody>
      </p:sp>
      <p:sp>
        <p:nvSpPr>
          <p:cNvPr id="3" name="Content Placeholder 2"/>
          <p:cNvSpPr>
            <a:spLocks noGrp="1"/>
          </p:cNvSpPr>
          <p:nvPr>
            <p:ph idx="4294967295"/>
          </p:nvPr>
        </p:nvSpPr>
        <p:spPr>
          <a:xfrm>
            <a:off x="381000" y="1676400"/>
            <a:ext cx="6400800" cy="3611563"/>
          </a:xfrm>
        </p:spPr>
        <p:txBody>
          <a:bodyPr/>
          <a:lstStyle/>
          <a:p>
            <a:r>
              <a:rPr lang="en-US" sz="2200" dirty="0" smtClean="0"/>
              <a:t>Over the past 12 years hotel occupancy has had modest positive growth (even through recessions).</a:t>
            </a:r>
          </a:p>
          <a:p>
            <a:endParaRPr lang="en-US" sz="2200" dirty="0" smtClean="0"/>
          </a:p>
          <a:p>
            <a:r>
              <a:rPr lang="en-US" sz="2200" dirty="0" smtClean="0"/>
              <a:t>From 2001 – 2012 local hotel occupancy levels ranged from a low of 55% to a high of 68%</a:t>
            </a:r>
          </a:p>
          <a:p>
            <a:endParaRPr lang="en-US" sz="2200" dirty="0" smtClean="0"/>
          </a:p>
          <a:p>
            <a:r>
              <a:rPr lang="en-US" sz="2200" dirty="0" smtClean="0"/>
              <a:t>2012 National occupancy levels reached highest point since 2007 and may soon exceed 70%.</a:t>
            </a:r>
            <a:endParaRPr lang="en-US" sz="2200" dirty="0"/>
          </a:p>
        </p:txBody>
      </p:sp>
    </p:spTree>
    <p:extLst>
      <p:ext uri="{BB962C8B-B14F-4D97-AF65-F5344CB8AC3E}">
        <p14:creationId xmlns:p14="http://schemas.microsoft.com/office/powerpoint/2010/main" val="123805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553200" cy="1143000"/>
          </a:xfrm>
        </p:spPr>
        <p:txBody>
          <a:bodyPr/>
          <a:lstStyle/>
          <a:p>
            <a:r>
              <a:rPr lang="en-US" sz="3200" dirty="0" smtClean="0">
                <a:solidFill>
                  <a:srgbClr val="003A7A"/>
                </a:solidFill>
              </a:rPr>
              <a:t>Historical Supply &amp; Demand Trends  Local Competitive</a:t>
            </a:r>
            <a:endParaRPr lang="en-US" sz="3200" dirty="0">
              <a:solidFill>
                <a:srgbClr val="003A7A"/>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9998019"/>
              </p:ext>
            </p:extLst>
          </p:nvPr>
        </p:nvGraphicFramePr>
        <p:xfrm>
          <a:off x="609600" y="1905000"/>
          <a:ext cx="6400800" cy="4419595"/>
        </p:xfrm>
        <a:graphic>
          <a:graphicData uri="http://schemas.openxmlformats.org/drawingml/2006/table">
            <a:tbl>
              <a:tblPr firstRow="1" bandRow="1">
                <a:tableStyleId>{2D5ABB26-0587-4C30-8999-92F81FD0307C}</a:tableStyleId>
              </a:tblPr>
              <a:tblGrid>
                <a:gridCol w="2133600"/>
                <a:gridCol w="2133600"/>
                <a:gridCol w="2133600"/>
              </a:tblGrid>
              <a:tr h="365659">
                <a:tc>
                  <a:txBody>
                    <a:bodyPr/>
                    <a:lstStyle/>
                    <a:p>
                      <a:pPr algn="ctr"/>
                      <a:r>
                        <a:rPr lang="en-US" sz="1600" b="1" u="sng" dirty="0" smtClean="0">
                          <a:latin typeface="+mn-lt"/>
                          <a:cs typeface="Times New Roman" pitchFamily="18" charset="0"/>
                        </a:rPr>
                        <a:t>Year</a:t>
                      </a:r>
                      <a:endParaRPr lang="en-US" sz="1600" b="1" u="sng" dirty="0">
                        <a:latin typeface="+mn-lt"/>
                        <a:cs typeface="Times New Roman" pitchFamily="18" charset="0"/>
                      </a:endParaRPr>
                    </a:p>
                  </a:txBody>
                  <a:tcPr marL="83489" marR="83489"/>
                </a:tc>
                <a:tc>
                  <a:txBody>
                    <a:bodyPr/>
                    <a:lstStyle/>
                    <a:p>
                      <a:pPr algn="ctr"/>
                      <a:r>
                        <a:rPr lang="en-US" sz="1600" b="1" u="sng" dirty="0" smtClean="0">
                          <a:latin typeface="+mn-lt"/>
                          <a:cs typeface="Times New Roman" pitchFamily="18" charset="0"/>
                        </a:rPr>
                        <a:t>Occupancy</a:t>
                      </a:r>
                      <a:endParaRPr lang="en-US" sz="1600" b="1" u="sng" dirty="0">
                        <a:latin typeface="+mn-lt"/>
                        <a:cs typeface="Times New Roman" pitchFamily="18" charset="0"/>
                      </a:endParaRPr>
                    </a:p>
                  </a:txBody>
                  <a:tcPr marL="83489" marR="83489"/>
                </a:tc>
                <a:tc>
                  <a:txBody>
                    <a:bodyPr/>
                    <a:lstStyle/>
                    <a:p>
                      <a:pPr algn="ctr"/>
                      <a:r>
                        <a:rPr lang="en-US" sz="1600" b="1" u="sng" dirty="0" smtClean="0">
                          <a:latin typeface="+mn-lt"/>
                          <a:cs typeface="Times New Roman" pitchFamily="18" charset="0"/>
                        </a:rPr>
                        <a:t>Average Rate</a:t>
                      </a:r>
                      <a:endParaRPr lang="en-US" sz="1600" b="1" u="sng"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2001</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61.5%</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$141.63</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2002</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62.2%</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$137.45</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2003</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59.8%</a:t>
                      </a:r>
                      <a:endParaRPr lang="en-US" sz="1600" dirty="0">
                        <a:latin typeface="+mn-lt"/>
                        <a:cs typeface="Times New Roman" pitchFamily="18" charset="0"/>
                      </a:endParaRPr>
                    </a:p>
                  </a:txBody>
                  <a:tcPr marL="83489" marR="83489"/>
                </a:tc>
                <a:tc>
                  <a:txBody>
                    <a:bodyPr/>
                    <a:lstStyle/>
                    <a:p>
                      <a:pPr algn="ctr"/>
                      <a:r>
                        <a:rPr lang="en-US" sz="1600" dirty="0" smtClean="0">
                          <a:solidFill>
                            <a:schemeClr val="tx1"/>
                          </a:solidFill>
                          <a:latin typeface="+mn-lt"/>
                          <a:cs typeface="Times New Roman" pitchFamily="18" charset="0"/>
                        </a:rPr>
                        <a:t>$128.52</a:t>
                      </a:r>
                      <a:endParaRPr lang="en-US" sz="1600" dirty="0">
                        <a:solidFill>
                          <a:schemeClr val="tx1"/>
                        </a:solidFill>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2004</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61.7%</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$130.98</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2005</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64.2%</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$134.42</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2006</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66.3%</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$145.14</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2007</a:t>
                      </a:r>
                      <a:endParaRPr lang="en-US" sz="1600" dirty="0">
                        <a:latin typeface="+mn-lt"/>
                        <a:cs typeface="Times New Roman" pitchFamily="18" charset="0"/>
                      </a:endParaRPr>
                    </a:p>
                  </a:txBody>
                  <a:tcPr marL="83489" marR="83489"/>
                </a:tc>
                <a:tc>
                  <a:txBody>
                    <a:bodyPr/>
                    <a:lstStyle/>
                    <a:p>
                      <a:pPr algn="ctr"/>
                      <a:r>
                        <a:rPr lang="en-US" sz="1600" dirty="0" smtClean="0">
                          <a:solidFill>
                            <a:srgbClr val="FF0000"/>
                          </a:solidFill>
                          <a:latin typeface="+mn-lt"/>
                          <a:cs typeface="Times New Roman" pitchFamily="18" charset="0"/>
                        </a:rPr>
                        <a:t>68.2%</a:t>
                      </a:r>
                      <a:endParaRPr lang="en-US" sz="1600" dirty="0">
                        <a:solidFill>
                          <a:srgbClr val="FF0000"/>
                        </a:solidFill>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$150.16</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2008</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63.2%</a:t>
                      </a:r>
                      <a:endParaRPr lang="en-US" sz="1600" dirty="0">
                        <a:latin typeface="+mn-lt"/>
                        <a:cs typeface="Times New Roman" pitchFamily="18" charset="0"/>
                      </a:endParaRPr>
                    </a:p>
                  </a:txBody>
                  <a:tcPr marL="83489" marR="83489"/>
                </a:tc>
                <a:tc>
                  <a:txBody>
                    <a:bodyPr/>
                    <a:lstStyle/>
                    <a:p>
                      <a:pPr algn="ctr"/>
                      <a:r>
                        <a:rPr lang="en-US" sz="1600" dirty="0" smtClean="0">
                          <a:solidFill>
                            <a:schemeClr val="tx1"/>
                          </a:solidFill>
                          <a:latin typeface="+mn-lt"/>
                          <a:cs typeface="Times New Roman" pitchFamily="18" charset="0"/>
                        </a:rPr>
                        <a:t>$150.99</a:t>
                      </a:r>
                      <a:endParaRPr lang="en-US" sz="1600" dirty="0">
                        <a:solidFill>
                          <a:schemeClr val="tx1"/>
                        </a:solidFill>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2009</a:t>
                      </a:r>
                      <a:endParaRPr lang="en-US" sz="1600" dirty="0">
                        <a:latin typeface="+mn-lt"/>
                        <a:cs typeface="Times New Roman" pitchFamily="18" charset="0"/>
                      </a:endParaRPr>
                    </a:p>
                  </a:txBody>
                  <a:tcPr marL="83489" marR="83489"/>
                </a:tc>
                <a:tc>
                  <a:txBody>
                    <a:bodyPr/>
                    <a:lstStyle/>
                    <a:p>
                      <a:pPr algn="ctr"/>
                      <a:r>
                        <a:rPr lang="en-US" sz="1600" dirty="0" smtClean="0">
                          <a:solidFill>
                            <a:srgbClr val="FF0000"/>
                          </a:solidFill>
                          <a:latin typeface="+mn-lt"/>
                          <a:cs typeface="Times New Roman" pitchFamily="18" charset="0"/>
                        </a:rPr>
                        <a:t>55.4%</a:t>
                      </a:r>
                      <a:endParaRPr lang="en-US" sz="1600" dirty="0">
                        <a:solidFill>
                          <a:srgbClr val="FF0000"/>
                        </a:solidFill>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$142.73</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2010</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63.6%</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$145.44</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2011</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62.0%</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$138.64</a:t>
                      </a:r>
                      <a:endParaRPr lang="en-US" sz="1600" dirty="0">
                        <a:latin typeface="+mn-lt"/>
                        <a:cs typeface="Times New Roman" pitchFamily="18" charset="0"/>
                      </a:endParaRPr>
                    </a:p>
                  </a:txBody>
                  <a:tcPr marL="83489" marR="83489"/>
                </a:tc>
              </a:tr>
              <a:tr h="337828">
                <a:tc>
                  <a:txBody>
                    <a:bodyPr/>
                    <a:lstStyle/>
                    <a:p>
                      <a:pPr algn="ctr"/>
                      <a:r>
                        <a:rPr lang="en-US" sz="1600" dirty="0" smtClean="0">
                          <a:latin typeface="+mn-lt"/>
                          <a:cs typeface="Times New Roman" pitchFamily="18" charset="0"/>
                        </a:rPr>
                        <a:t>2012</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64.9%</a:t>
                      </a:r>
                      <a:endParaRPr lang="en-US" sz="1600" dirty="0">
                        <a:latin typeface="+mn-lt"/>
                        <a:cs typeface="Times New Roman" pitchFamily="18" charset="0"/>
                      </a:endParaRPr>
                    </a:p>
                  </a:txBody>
                  <a:tcPr marL="83489" marR="83489"/>
                </a:tc>
                <a:tc>
                  <a:txBody>
                    <a:bodyPr/>
                    <a:lstStyle/>
                    <a:p>
                      <a:pPr algn="ctr"/>
                      <a:r>
                        <a:rPr lang="en-US" sz="1600" dirty="0" smtClean="0">
                          <a:latin typeface="+mn-lt"/>
                          <a:cs typeface="Times New Roman" pitchFamily="18" charset="0"/>
                        </a:rPr>
                        <a:t>$144.64</a:t>
                      </a:r>
                      <a:endParaRPr lang="en-US" sz="1600" dirty="0">
                        <a:latin typeface="+mn-lt"/>
                        <a:cs typeface="Times New Roman" pitchFamily="18" charset="0"/>
                      </a:endParaRPr>
                    </a:p>
                  </a:txBody>
                  <a:tcPr marL="83489" marR="83489"/>
                </a:tc>
              </a:tr>
            </a:tbl>
          </a:graphicData>
        </a:graphic>
      </p:graphicFrame>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446516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18</a:t>
            </a:fld>
            <a:endParaRPr lang="en-US" dirty="0">
              <a:solidFill>
                <a:prstClr val="black">
                  <a:tint val="75000"/>
                </a:prstClr>
              </a:solidFill>
            </a:endParaRPr>
          </a:p>
        </p:txBody>
      </p:sp>
      <p:sp>
        <p:nvSpPr>
          <p:cNvPr id="2" name="Title 1"/>
          <p:cNvSpPr>
            <a:spLocks noGrp="1"/>
          </p:cNvSpPr>
          <p:nvPr>
            <p:ph type="title" idx="4294967295"/>
          </p:nvPr>
        </p:nvSpPr>
        <p:spPr>
          <a:xfrm>
            <a:off x="762000" y="609600"/>
            <a:ext cx="6553200" cy="1143000"/>
          </a:xfrm>
        </p:spPr>
        <p:txBody>
          <a:bodyPr/>
          <a:lstStyle/>
          <a:p>
            <a:r>
              <a:rPr lang="en-US" sz="3600" dirty="0" smtClean="0"/>
              <a:t>Subject Property’s Occupancy &amp; Average Rate Forecast (FY)</a:t>
            </a:r>
            <a:endParaRPr lang="en-US" sz="3600" dirty="0"/>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1462303782"/>
              </p:ext>
            </p:extLst>
          </p:nvPr>
        </p:nvGraphicFramePr>
        <p:xfrm>
          <a:off x="1371600" y="2209800"/>
          <a:ext cx="5029200" cy="3343275"/>
        </p:xfrm>
        <a:graphic>
          <a:graphicData uri="http://schemas.openxmlformats.org/presentationml/2006/ole">
            <mc:AlternateContent xmlns:mc="http://schemas.openxmlformats.org/markup-compatibility/2006">
              <mc:Choice xmlns:v="urn:schemas-microsoft-com:vml" Requires="v">
                <p:oleObj spid="_x0000_s330766" name="Worksheet" r:id="rId5" imgW="5029183" imgH="3343397" progId="Excel.Sheet.12">
                  <p:embed/>
                </p:oleObj>
              </mc:Choice>
              <mc:Fallback>
                <p:oleObj name="Worksheet" r:id="rId5" imgW="5029183" imgH="3343397" progId="Excel.Sheet.12">
                  <p:embed/>
                  <p:pic>
                    <p:nvPicPr>
                      <p:cNvPr id="0" name=""/>
                      <p:cNvPicPr/>
                      <p:nvPr/>
                    </p:nvPicPr>
                    <p:blipFill>
                      <a:blip r:embed="rId6"/>
                      <a:stretch>
                        <a:fillRect/>
                      </a:stretch>
                    </p:blipFill>
                    <p:spPr>
                      <a:xfrm>
                        <a:off x="1371600" y="2209800"/>
                        <a:ext cx="5029200" cy="3343275"/>
                      </a:xfrm>
                      <a:prstGeom prst="rect">
                        <a:avLst/>
                      </a:prstGeom>
                    </p:spPr>
                  </p:pic>
                </p:oleObj>
              </mc:Fallback>
            </mc:AlternateContent>
          </a:graphicData>
        </a:graphic>
      </p:graphicFrame>
    </p:spTree>
    <p:extLst>
      <p:ext uri="{BB962C8B-B14F-4D97-AF65-F5344CB8AC3E}">
        <p14:creationId xmlns:p14="http://schemas.microsoft.com/office/powerpoint/2010/main" val="397162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HVS</a:t>
            </a:r>
            <a:endParaRPr lang="en-US" dirty="0"/>
          </a:p>
        </p:txBody>
      </p:sp>
      <p:sp>
        <p:nvSpPr>
          <p:cNvPr id="3" name="Content Placeholder 2"/>
          <p:cNvSpPr>
            <a:spLocks noGrp="1"/>
          </p:cNvSpPr>
          <p:nvPr>
            <p:ph idx="1"/>
          </p:nvPr>
        </p:nvSpPr>
        <p:spPr>
          <a:xfrm>
            <a:off x="457200" y="1524000"/>
            <a:ext cx="6400800" cy="3992563"/>
          </a:xfrm>
        </p:spPr>
        <p:txBody>
          <a:bodyPr/>
          <a:lstStyle/>
          <a:p>
            <a:r>
              <a:rPr lang="en-US" sz="2200" dirty="0" smtClean="0"/>
              <a:t>Hotel would increase activity in Building C and group room night demand.</a:t>
            </a:r>
          </a:p>
          <a:p>
            <a:r>
              <a:rPr lang="en-US" sz="2200" dirty="0" smtClean="0"/>
              <a:t>Brand is important for success.</a:t>
            </a:r>
          </a:p>
          <a:p>
            <a:r>
              <a:rPr lang="en-US" sz="2200" dirty="0" smtClean="0"/>
              <a:t>Feasibility is extremely high.</a:t>
            </a:r>
          </a:p>
          <a:p>
            <a:r>
              <a:rPr lang="en-US" sz="2200" dirty="0" smtClean="0"/>
              <a:t>Biggest risk is regional/national incident (</a:t>
            </a:r>
            <a:r>
              <a:rPr lang="en-US" sz="2200" dirty="0" err="1" smtClean="0"/>
              <a:t>ie</a:t>
            </a:r>
            <a:r>
              <a:rPr lang="en-US" sz="2200" dirty="0" smtClean="0"/>
              <a:t>: Katrina).</a:t>
            </a:r>
          </a:p>
          <a:p>
            <a:r>
              <a:rPr lang="en-US" sz="2200" dirty="0" smtClean="0"/>
              <a:t>Combination of Public/Private Development</a:t>
            </a:r>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240743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6477000" cy="990600"/>
          </a:xfrm>
        </p:spPr>
        <p:txBody>
          <a:bodyPr/>
          <a:lstStyle/>
          <a:p>
            <a:r>
              <a:rPr lang="en-US" dirty="0" smtClean="0">
                <a:solidFill>
                  <a:srgbClr val="003A7A"/>
                </a:solidFill>
              </a:rPr>
              <a:t>GWCCA Opportunities</a:t>
            </a:r>
            <a:endParaRPr lang="en-US" dirty="0">
              <a:solidFill>
                <a:srgbClr val="003A7A"/>
              </a:solidFill>
            </a:endParaRPr>
          </a:p>
        </p:txBody>
      </p:sp>
      <p:sp>
        <p:nvSpPr>
          <p:cNvPr id="4" name="Slide Number Placeholder 3"/>
          <p:cNvSpPr>
            <a:spLocks noGrp="1"/>
          </p:cNvSpPr>
          <p:nvPr>
            <p:ph type="sldNum" sz="quarter" idx="12"/>
          </p:nvPr>
        </p:nvSpPr>
        <p:spPr/>
        <p:txBody>
          <a:bodyPr/>
          <a:lstStyle/>
          <a:p>
            <a:pPr>
              <a:defRPr/>
            </a:pPr>
            <a:fld id="{1779F5E9-83E6-46F1-B074-9136909EDF5E}"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Rectangle 3"/>
          <p:cNvSpPr txBox="1">
            <a:spLocks noChangeArrowheads="1"/>
          </p:cNvSpPr>
          <p:nvPr/>
        </p:nvSpPr>
        <p:spPr bwMode="auto">
          <a:xfrm>
            <a:off x="1327770" y="3657600"/>
            <a:ext cx="69723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endParaRPr lang="en-US" b="1" dirty="0" smtClean="0">
              <a:solidFill>
                <a:srgbClr val="898989"/>
              </a:solidFill>
            </a:endParaRPr>
          </a:p>
        </p:txBody>
      </p:sp>
    </p:spTree>
    <p:extLst>
      <p:ext uri="{BB962C8B-B14F-4D97-AF65-F5344CB8AC3E}">
        <p14:creationId xmlns:p14="http://schemas.microsoft.com/office/powerpoint/2010/main" val="4221081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20</a:t>
            </a:fld>
            <a:endParaRPr lang="en-US" dirty="0">
              <a:solidFill>
                <a:prstClr val="black">
                  <a:tint val="75000"/>
                </a:prstClr>
              </a:solidFill>
            </a:endParaRPr>
          </a:p>
        </p:txBody>
      </p:sp>
      <p:sp>
        <p:nvSpPr>
          <p:cNvPr id="3" name="Content Placeholder 2"/>
          <p:cNvSpPr>
            <a:spLocks noGrp="1"/>
          </p:cNvSpPr>
          <p:nvPr>
            <p:ph idx="4294967295"/>
          </p:nvPr>
        </p:nvSpPr>
        <p:spPr>
          <a:xfrm>
            <a:off x="0" y="1219200"/>
            <a:ext cx="7543800" cy="3611563"/>
          </a:xfrm>
        </p:spPr>
        <p:txBody>
          <a:bodyPr/>
          <a:lstStyle/>
          <a:p>
            <a:endParaRPr lang="en-US" dirty="0" smtClean="0"/>
          </a:p>
          <a:p>
            <a:pPr lvl="1"/>
            <a:endParaRPr lang="en-US" dirty="0" smtClean="0"/>
          </a:p>
          <a:p>
            <a:pPr marL="400050" lvl="1" indent="0" algn="ctr">
              <a:buNone/>
            </a:pPr>
            <a:r>
              <a:rPr lang="en-US" sz="4400" b="1" dirty="0" smtClean="0">
                <a:solidFill>
                  <a:srgbClr val="003A7A"/>
                </a:solidFill>
              </a:rPr>
              <a:t>PKF Report Summary</a:t>
            </a:r>
            <a:endParaRPr lang="en-US" sz="4400" b="1" dirty="0">
              <a:solidFill>
                <a:srgbClr val="003A7A"/>
              </a:solidFill>
            </a:endParaRPr>
          </a:p>
        </p:txBody>
      </p:sp>
    </p:spTree>
    <p:extLst>
      <p:ext uri="{BB962C8B-B14F-4D97-AF65-F5344CB8AC3E}">
        <p14:creationId xmlns:p14="http://schemas.microsoft.com/office/powerpoint/2010/main" val="531287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1143000"/>
          </a:xfrm>
        </p:spPr>
        <p:txBody>
          <a:bodyPr/>
          <a:lstStyle/>
          <a:p>
            <a:r>
              <a:rPr lang="en-US" sz="3200" dirty="0" smtClean="0">
                <a:solidFill>
                  <a:srgbClr val="003A7A"/>
                </a:solidFill>
              </a:rPr>
              <a:t>PKF – Atlanta Market</a:t>
            </a:r>
            <a:endParaRPr lang="en-US" sz="3200" dirty="0">
              <a:solidFill>
                <a:srgbClr val="003A7A"/>
              </a:solidFill>
            </a:endParaRPr>
          </a:p>
        </p:txBody>
      </p:sp>
      <p:sp>
        <p:nvSpPr>
          <p:cNvPr id="3" name="Content Placeholder 2"/>
          <p:cNvSpPr>
            <a:spLocks noGrp="1"/>
          </p:cNvSpPr>
          <p:nvPr>
            <p:ph idx="1"/>
          </p:nvPr>
        </p:nvSpPr>
        <p:spPr>
          <a:xfrm>
            <a:off x="457200" y="1524000"/>
            <a:ext cx="6400800" cy="3611563"/>
          </a:xfrm>
        </p:spPr>
        <p:txBody>
          <a:bodyPr/>
          <a:lstStyle/>
          <a:p>
            <a:r>
              <a:rPr lang="en-US" sz="2200" dirty="0" smtClean="0"/>
              <a:t>Atlanta has made strong progress in higher-paid professional and technical services job growth.</a:t>
            </a:r>
          </a:p>
          <a:p>
            <a:r>
              <a:rPr lang="en-US" sz="2200" dirty="0" smtClean="0"/>
              <a:t>New attractions (CFHOF, Museum, NSP) will bring new jobs.</a:t>
            </a:r>
          </a:p>
          <a:p>
            <a:r>
              <a:rPr lang="en-US" sz="2200" dirty="0" smtClean="0"/>
              <a:t>Multiple growth engines and strong demographics will make Atlanta an above-average performer in the long term. (Moody’s Analytics July 2013).</a:t>
            </a:r>
          </a:p>
          <a:p>
            <a:r>
              <a:rPr lang="en-US" sz="2200" dirty="0" smtClean="0"/>
              <a:t>Location of current Hotel inventory in relation to Buildings B and C has a negative impact on GWCC business.</a:t>
            </a:r>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181936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22</a:t>
            </a:fld>
            <a:endParaRPr lang="en-US" dirty="0">
              <a:solidFill>
                <a:prstClr val="black">
                  <a:tint val="75000"/>
                </a:prstClr>
              </a:solidFill>
            </a:endParaRPr>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3320382031"/>
              </p:ext>
            </p:extLst>
          </p:nvPr>
        </p:nvGraphicFramePr>
        <p:xfrm>
          <a:off x="740060" y="1524000"/>
          <a:ext cx="7740080" cy="4572000"/>
        </p:xfrm>
        <a:graphic>
          <a:graphicData uri="http://schemas.openxmlformats.org/presentationml/2006/ole">
            <mc:AlternateContent xmlns:mc="http://schemas.openxmlformats.org/markup-compatibility/2006">
              <mc:Choice xmlns:v="urn:schemas-microsoft-com:vml" Requires="v">
                <p:oleObj spid="_x0000_s331790" name="PDF Document" r:id="rId4" imgW="4979520" imgH="2941920" progId="PDFPlus.Document">
                  <p:embed/>
                </p:oleObj>
              </mc:Choice>
              <mc:Fallback>
                <p:oleObj name="PDF Document" r:id="rId4" imgW="4979520" imgH="2941920" progId="PDFPlus.Document">
                  <p:embed/>
                  <p:pic>
                    <p:nvPicPr>
                      <p:cNvPr id="0" name=""/>
                      <p:cNvPicPr/>
                      <p:nvPr/>
                    </p:nvPicPr>
                    <p:blipFill>
                      <a:blip r:embed="rId5"/>
                      <a:stretch>
                        <a:fillRect/>
                      </a:stretch>
                    </p:blipFill>
                    <p:spPr>
                      <a:xfrm>
                        <a:off x="740060" y="1524000"/>
                        <a:ext cx="7740080" cy="4572000"/>
                      </a:xfrm>
                      <a:prstGeom prst="rect">
                        <a:avLst/>
                      </a:prstGeom>
                    </p:spPr>
                  </p:pic>
                </p:oleObj>
              </mc:Fallback>
            </mc:AlternateContent>
          </a:graphicData>
        </a:graphic>
      </p:graphicFrame>
      <p:sp>
        <p:nvSpPr>
          <p:cNvPr id="6" name="TextBox 5"/>
          <p:cNvSpPr txBox="1"/>
          <p:nvPr/>
        </p:nvSpPr>
        <p:spPr>
          <a:xfrm>
            <a:off x="762000" y="457200"/>
            <a:ext cx="7010400" cy="1077218"/>
          </a:xfrm>
          <a:prstGeom prst="rect">
            <a:avLst/>
          </a:prstGeom>
          <a:noFill/>
        </p:spPr>
        <p:txBody>
          <a:bodyPr wrap="square" rtlCol="0">
            <a:spAutoFit/>
          </a:bodyPr>
          <a:lstStyle/>
          <a:p>
            <a:r>
              <a:rPr lang="en-US" sz="3200" b="1" dirty="0" smtClean="0">
                <a:latin typeface="+mj-lt"/>
              </a:rPr>
              <a:t>Hotels in the Atlanta Downtown Area</a:t>
            </a:r>
            <a:endParaRPr lang="en-US" sz="3200" b="1" dirty="0">
              <a:latin typeface="+mj-lt"/>
            </a:endParaRPr>
          </a:p>
        </p:txBody>
      </p:sp>
    </p:spTree>
    <p:extLst>
      <p:ext uri="{BB962C8B-B14F-4D97-AF65-F5344CB8AC3E}">
        <p14:creationId xmlns:p14="http://schemas.microsoft.com/office/powerpoint/2010/main" val="5550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553200" cy="1143000"/>
          </a:xfrm>
        </p:spPr>
        <p:txBody>
          <a:bodyPr/>
          <a:lstStyle/>
          <a:p>
            <a:r>
              <a:rPr lang="en-US" sz="3200" dirty="0" smtClean="0">
                <a:solidFill>
                  <a:srgbClr val="003A7A"/>
                </a:solidFill>
              </a:rPr>
              <a:t>PKF – Atlanta Market</a:t>
            </a:r>
            <a:endParaRPr lang="en-US" sz="3200" dirty="0">
              <a:solidFill>
                <a:srgbClr val="003A7A"/>
              </a:solidFill>
            </a:endParaRPr>
          </a:p>
        </p:txBody>
      </p:sp>
      <p:sp>
        <p:nvSpPr>
          <p:cNvPr id="3" name="Content Placeholder 2"/>
          <p:cNvSpPr>
            <a:spLocks noGrp="1"/>
          </p:cNvSpPr>
          <p:nvPr>
            <p:ph idx="1"/>
          </p:nvPr>
        </p:nvSpPr>
        <p:spPr>
          <a:xfrm>
            <a:off x="457200" y="1524000"/>
            <a:ext cx="6400800" cy="3687763"/>
          </a:xfrm>
        </p:spPr>
        <p:txBody>
          <a:bodyPr/>
          <a:lstStyle/>
          <a:p>
            <a:r>
              <a:rPr lang="en-US" sz="2200" dirty="0" smtClean="0"/>
              <a:t>Demand for hotel rooms is at a historic high since the “Great Recession”.</a:t>
            </a:r>
          </a:p>
          <a:p>
            <a:r>
              <a:rPr lang="en-US" sz="2200" dirty="0" smtClean="0"/>
              <a:t>Demand has increased following GWCCA expansions (GWCC/Dome/COP) &amp; attractions  (Aquarium, World of Coke).</a:t>
            </a:r>
          </a:p>
          <a:p>
            <a:r>
              <a:rPr lang="en-US" sz="2200" dirty="0" smtClean="0"/>
              <a:t>Development of Lucky Marietta District has improved the offering of restaurants and entertainment options for visitors. </a:t>
            </a:r>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3967400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1143000"/>
          </a:xfrm>
        </p:spPr>
        <p:txBody>
          <a:bodyPr/>
          <a:lstStyle/>
          <a:p>
            <a:r>
              <a:rPr lang="en-US" sz="3200" dirty="0" smtClean="0"/>
              <a:t>PKF - Summary</a:t>
            </a:r>
            <a:endParaRPr lang="en-US" sz="3200" dirty="0"/>
          </a:p>
        </p:txBody>
      </p:sp>
      <p:sp>
        <p:nvSpPr>
          <p:cNvPr id="3" name="Content Placeholder 2"/>
          <p:cNvSpPr>
            <a:spLocks noGrp="1"/>
          </p:cNvSpPr>
          <p:nvPr>
            <p:ph idx="1"/>
          </p:nvPr>
        </p:nvSpPr>
        <p:spPr>
          <a:xfrm>
            <a:off x="152400" y="1447800"/>
            <a:ext cx="6400800" cy="3992563"/>
          </a:xfrm>
        </p:spPr>
        <p:txBody>
          <a:bodyPr/>
          <a:lstStyle/>
          <a:p>
            <a:pPr lvl="1">
              <a:buFont typeface="Arial" panose="020B0604020202020204" pitchFamily="34" charset="0"/>
              <a:buChar char="•"/>
            </a:pPr>
            <a:r>
              <a:rPr lang="en-US" sz="2200" dirty="0" smtClean="0"/>
              <a:t>Hotel at GWCC would be preferred hotel for customers.</a:t>
            </a:r>
          </a:p>
          <a:p>
            <a:pPr lvl="1">
              <a:buFont typeface="Arial" panose="020B0604020202020204" pitchFamily="34" charset="0"/>
              <a:buChar char="•"/>
            </a:pPr>
            <a:r>
              <a:rPr lang="en-US" sz="2200" dirty="0" smtClean="0"/>
              <a:t>Creates ability to sell/host multiple events in multiple buildings.</a:t>
            </a:r>
          </a:p>
          <a:p>
            <a:pPr lvl="1">
              <a:buFont typeface="Arial" panose="020B0604020202020204" pitchFamily="34" charset="0"/>
              <a:buChar char="•"/>
            </a:pPr>
            <a:r>
              <a:rPr lang="en-US" sz="2200" dirty="0" smtClean="0"/>
              <a:t>Opportunity to spur development.</a:t>
            </a:r>
          </a:p>
          <a:p>
            <a:pPr lvl="1">
              <a:buFont typeface="Arial" panose="020B0604020202020204" pitchFamily="34" charset="0"/>
              <a:buChar char="•"/>
            </a:pPr>
            <a:r>
              <a:rPr lang="en-US" sz="2200" dirty="0" smtClean="0"/>
              <a:t>Overall market feasibility is very high.</a:t>
            </a:r>
          </a:p>
          <a:p>
            <a:pPr lvl="1">
              <a:buFont typeface="Arial" panose="020B0604020202020204" pitchFamily="34" charset="0"/>
              <a:buChar char="•"/>
            </a:pPr>
            <a:r>
              <a:rPr lang="en-US" sz="2200" dirty="0"/>
              <a:t>Public development is </a:t>
            </a:r>
            <a:r>
              <a:rPr lang="en-US" sz="2200" dirty="0" smtClean="0"/>
              <a:t>key</a:t>
            </a:r>
          </a:p>
          <a:p>
            <a:pPr lvl="1">
              <a:buFont typeface="Arial" panose="020B0604020202020204" pitchFamily="34" charset="0"/>
              <a:buChar char="•"/>
            </a:pPr>
            <a:r>
              <a:rPr lang="en-US" sz="2200" dirty="0" smtClean="0"/>
              <a:t>Consider a non-branded development.</a:t>
            </a:r>
            <a:endParaRPr lang="en-US" sz="2200" dirty="0"/>
          </a:p>
          <a:p>
            <a:pPr marL="457200" lvl="1" indent="0">
              <a:buNone/>
            </a:pPr>
            <a:r>
              <a:rPr lang="en-US" sz="2200" dirty="0" smtClean="0"/>
              <a:t>	</a:t>
            </a:r>
            <a:endParaRPr lang="en-US" sz="2200" dirty="0"/>
          </a:p>
          <a:p>
            <a:pPr marL="457200" lvl="1" indent="0">
              <a:buNone/>
            </a:pPr>
            <a:endParaRPr lang="en-US" sz="2200" dirty="0" smtClean="0"/>
          </a:p>
          <a:p>
            <a:pPr marL="0" indent="0">
              <a:buNone/>
            </a:pPr>
            <a:endParaRPr lang="en-US" sz="2200" dirty="0" smtClean="0"/>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612690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553200" cy="1143000"/>
          </a:xfrm>
        </p:spPr>
        <p:txBody>
          <a:bodyPr/>
          <a:lstStyle/>
          <a:p>
            <a:r>
              <a:rPr lang="en-US" sz="3200" dirty="0" smtClean="0"/>
              <a:t>Hotel Comparisons </a:t>
            </a:r>
            <a:br>
              <a:rPr lang="en-US" sz="3200" dirty="0" smtClean="0"/>
            </a:br>
            <a:r>
              <a:rPr lang="en-US" sz="3200" dirty="0" smtClean="0"/>
              <a:t>Years 1 &amp; 5</a:t>
            </a:r>
            <a:endParaRPr lang="en-US" sz="3200"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512490380"/>
              </p:ext>
            </p:extLst>
          </p:nvPr>
        </p:nvGraphicFramePr>
        <p:xfrm>
          <a:off x="320675" y="1981200"/>
          <a:ext cx="6842125" cy="2149475"/>
        </p:xfrm>
        <a:graphic>
          <a:graphicData uri="http://schemas.openxmlformats.org/presentationml/2006/ole">
            <mc:AlternateContent xmlns:mc="http://schemas.openxmlformats.org/markup-compatibility/2006">
              <mc:Choice xmlns:v="urn:schemas-microsoft-com:vml" Requires="v">
                <p:oleObj spid="_x0000_s332814" name="Document" r:id="rId5" imgW="8387016" imgH="2650457" progId="Word.Document.12">
                  <p:embed/>
                </p:oleObj>
              </mc:Choice>
              <mc:Fallback>
                <p:oleObj name="Document" r:id="rId5" imgW="8387016" imgH="2650457" progId="Word.Document.12">
                  <p:embed/>
                  <p:pic>
                    <p:nvPicPr>
                      <p:cNvPr id="0" name=""/>
                      <p:cNvPicPr/>
                      <p:nvPr/>
                    </p:nvPicPr>
                    <p:blipFill>
                      <a:blip r:embed="rId6"/>
                      <a:stretch>
                        <a:fillRect/>
                      </a:stretch>
                    </p:blipFill>
                    <p:spPr>
                      <a:xfrm>
                        <a:off x="320675" y="1981200"/>
                        <a:ext cx="6842125" cy="214947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25</a:t>
            </a:fld>
            <a:endParaRPr lang="en-US" dirty="0">
              <a:solidFill>
                <a:prstClr val="black">
                  <a:tint val="75000"/>
                </a:prstClr>
              </a:solidFill>
            </a:endParaRPr>
          </a:p>
        </p:txBody>
      </p:sp>
      <p:sp>
        <p:nvSpPr>
          <p:cNvPr id="5" name="Title 1"/>
          <p:cNvSpPr txBox="1">
            <a:spLocks/>
          </p:cNvSpPr>
          <p:nvPr/>
        </p:nvSpPr>
        <p:spPr bwMode="auto">
          <a:xfrm>
            <a:off x="3352800" y="3810000"/>
            <a:ext cx="1828800" cy="4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5347A"/>
                </a:solidFill>
                <a:latin typeface="+mj-lt"/>
                <a:ea typeface="+mj-ea"/>
                <a:cs typeface="+mj-cs"/>
              </a:defRPr>
            </a:lvl1pPr>
            <a:lvl2pPr algn="l" rtl="0" eaLnBrk="0" fontAlgn="base" hangingPunct="0">
              <a:spcBef>
                <a:spcPct val="0"/>
              </a:spcBef>
              <a:spcAft>
                <a:spcPct val="0"/>
              </a:spcAft>
              <a:defRPr sz="4000" b="1">
                <a:solidFill>
                  <a:srgbClr val="05347A"/>
                </a:solidFill>
                <a:latin typeface="Georgia" pitchFamily="18" charset="0"/>
                <a:cs typeface="Arial" charset="0"/>
              </a:defRPr>
            </a:lvl2pPr>
            <a:lvl3pPr algn="l" rtl="0" eaLnBrk="0" fontAlgn="base" hangingPunct="0">
              <a:spcBef>
                <a:spcPct val="0"/>
              </a:spcBef>
              <a:spcAft>
                <a:spcPct val="0"/>
              </a:spcAft>
              <a:defRPr sz="4000" b="1">
                <a:solidFill>
                  <a:srgbClr val="05347A"/>
                </a:solidFill>
                <a:latin typeface="Georgia" pitchFamily="18" charset="0"/>
                <a:cs typeface="Arial" charset="0"/>
              </a:defRPr>
            </a:lvl3pPr>
            <a:lvl4pPr algn="l" rtl="0" eaLnBrk="0" fontAlgn="base" hangingPunct="0">
              <a:spcBef>
                <a:spcPct val="0"/>
              </a:spcBef>
              <a:spcAft>
                <a:spcPct val="0"/>
              </a:spcAft>
              <a:defRPr sz="4000" b="1">
                <a:solidFill>
                  <a:srgbClr val="05347A"/>
                </a:solidFill>
                <a:latin typeface="Georgia" pitchFamily="18" charset="0"/>
                <a:cs typeface="Arial" charset="0"/>
              </a:defRPr>
            </a:lvl4pPr>
            <a:lvl5pPr algn="l" rtl="0" eaLnBrk="0" fontAlgn="base" hangingPunct="0">
              <a:spcBef>
                <a:spcPct val="0"/>
              </a:spcBef>
              <a:spcAft>
                <a:spcPct val="0"/>
              </a:spcAft>
              <a:defRPr sz="4000" b="1">
                <a:solidFill>
                  <a:srgbClr val="05347A"/>
                </a:solidFill>
                <a:latin typeface="Georgia" pitchFamily="18" charset="0"/>
                <a:cs typeface="Arial" charset="0"/>
              </a:defRPr>
            </a:lvl5pPr>
            <a:lvl6pPr marL="457200" algn="l" rtl="0" fontAlgn="base">
              <a:spcBef>
                <a:spcPct val="0"/>
              </a:spcBef>
              <a:spcAft>
                <a:spcPct val="0"/>
              </a:spcAft>
              <a:defRPr sz="4000" b="1">
                <a:solidFill>
                  <a:srgbClr val="05347A"/>
                </a:solidFill>
                <a:latin typeface="Georgia" pitchFamily="18" charset="0"/>
                <a:cs typeface="Arial" charset="0"/>
              </a:defRPr>
            </a:lvl6pPr>
            <a:lvl7pPr marL="914400" algn="l" rtl="0" fontAlgn="base">
              <a:spcBef>
                <a:spcPct val="0"/>
              </a:spcBef>
              <a:spcAft>
                <a:spcPct val="0"/>
              </a:spcAft>
              <a:defRPr sz="4000" b="1">
                <a:solidFill>
                  <a:srgbClr val="05347A"/>
                </a:solidFill>
                <a:latin typeface="Georgia" pitchFamily="18" charset="0"/>
                <a:cs typeface="Arial" charset="0"/>
              </a:defRPr>
            </a:lvl7pPr>
            <a:lvl8pPr marL="1371600" algn="l" rtl="0" fontAlgn="base">
              <a:spcBef>
                <a:spcPct val="0"/>
              </a:spcBef>
              <a:spcAft>
                <a:spcPct val="0"/>
              </a:spcAft>
              <a:defRPr sz="4000" b="1">
                <a:solidFill>
                  <a:srgbClr val="05347A"/>
                </a:solidFill>
                <a:latin typeface="Georgia" pitchFamily="18" charset="0"/>
                <a:cs typeface="Arial" charset="0"/>
              </a:defRPr>
            </a:lvl8pPr>
            <a:lvl9pPr marL="1828800" algn="l" rtl="0" fontAlgn="base">
              <a:spcBef>
                <a:spcPct val="0"/>
              </a:spcBef>
              <a:spcAft>
                <a:spcPct val="0"/>
              </a:spcAft>
              <a:defRPr sz="4000" b="1">
                <a:solidFill>
                  <a:srgbClr val="05347A"/>
                </a:solidFill>
                <a:latin typeface="Georgia" pitchFamily="18" charset="0"/>
                <a:cs typeface="Arial" charset="0"/>
              </a:defRPr>
            </a:lvl9pPr>
          </a:lstStyle>
          <a:p>
            <a:r>
              <a:rPr lang="en-US" sz="1000" b="0" dirty="0" smtClean="0">
                <a:solidFill>
                  <a:schemeClr val="tx1"/>
                </a:solidFill>
              </a:rPr>
              <a:t>HVS based upon 6  months operations</a:t>
            </a:r>
            <a:endParaRPr lang="en-US" sz="1000" b="0" dirty="0">
              <a:solidFill>
                <a:schemeClr val="tx1"/>
              </a:solidFill>
            </a:endParaRPr>
          </a:p>
        </p:txBody>
      </p:sp>
    </p:spTree>
    <p:extLst>
      <p:ext uri="{BB962C8B-B14F-4D97-AF65-F5344CB8AC3E}">
        <p14:creationId xmlns:p14="http://schemas.microsoft.com/office/powerpoint/2010/main" val="3975418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489858"/>
            <a:ext cx="6553200" cy="1143000"/>
          </a:xfrm>
        </p:spPr>
        <p:txBody>
          <a:bodyPr/>
          <a:lstStyle/>
          <a:p>
            <a:r>
              <a:rPr lang="en-US" sz="3200" dirty="0" smtClean="0">
                <a:solidFill>
                  <a:srgbClr val="003A7A"/>
                </a:solidFill>
              </a:rPr>
              <a:t>GWCCA Hotel Opportunity</a:t>
            </a:r>
            <a:br>
              <a:rPr lang="en-US" sz="3200" dirty="0" smtClean="0">
                <a:solidFill>
                  <a:srgbClr val="003A7A"/>
                </a:solidFill>
              </a:rPr>
            </a:br>
            <a:r>
              <a:rPr lang="en-US" sz="3200" dirty="0" smtClean="0">
                <a:solidFill>
                  <a:srgbClr val="003A7A"/>
                </a:solidFill>
              </a:rPr>
              <a:t>Next Steps</a:t>
            </a:r>
            <a:endParaRPr lang="en-US" sz="3200" dirty="0">
              <a:solidFill>
                <a:srgbClr val="003A7A"/>
              </a:solidFill>
            </a:endParaRPr>
          </a:p>
        </p:txBody>
      </p:sp>
      <p:sp>
        <p:nvSpPr>
          <p:cNvPr id="4" name="Content Placeholder 3"/>
          <p:cNvSpPr>
            <a:spLocks noGrp="1"/>
          </p:cNvSpPr>
          <p:nvPr>
            <p:ph idx="1"/>
          </p:nvPr>
        </p:nvSpPr>
        <p:spPr/>
        <p:txBody>
          <a:bodyPr/>
          <a:lstStyle/>
          <a:p>
            <a:pPr marL="0" indent="0">
              <a:buClrTx/>
              <a:buNone/>
            </a:pPr>
            <a:endParaRPr lang="en-US" dirty="0" smtClean="0"/>
          </a:p>
          <a:p>
            <a:pPr marL="0" indent="0">
              <a:buClrTx/>
              <a:buNone/>
            </a:pPr>
            <a:endParaRPr lang="en-US" dirty="0" smtClean="0"/>
          </a:p>
          <a:p>
            <a:pPr marL="0" indent="0">
              <a:buClrTx/>
              <a:buNone/>
            </a:pPr>
            <a:endParaRPr lang="en-US" dirty="0"/>
          </a:p>
          <a:p>
            <a:pPr marL="0" indent="0">
              <a:buClrTx/>
              <a:buNone/>
            </a:pPr>
            <a:endParaRPr lang="en-US" dirty="0" smtClean="0"/>
          </a:p>
          <a:p>
            <a:pPr marL="0" indent="0">
              <a:buClrTx/>
              <a:buNone/>
            </a:pPr>
            <a:endParaRPr lang="en-US" dirty="0"/>
          </a:p>
          <a:p>
            <a:pPr marL="0" indent="0">
              <a:buClrTx/>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26</a:t>
            </a:fld>
            <a:endParaRPr lang="en-US" dirty="0">
              <a:solidFill>
                <a:srgbClr val="8CADAE">
                  <a:shade val="75000"/>
                </a:srgbClr>
              </a:solidFill>
            </a:endParaRPr>
          </a:p>
        </p:txBody>
      </p:sp>
      <p:sp>
        <p:nvSpPr>
          <p:cNvPr id="2" name="Rectangle 1"/>
          <p:cNvSpPr/>
          <p:nvPr/>
        </p:nvSpPr>
        <p:spPr>
          <a:xfrm>
            <a:off x="304800" y="1839685"/>
            <a:ext cx="6400800" cy="3139321"/>
          </a:xfrm>
          <a:prstGeom prst="rect">
            <a:avLst/>
          </a:prstGeom>
        </p:spPr>
        <p:txBody>
          <a:bodyPr wrap="square">
            <a:spAutoFit/>
          </a:bodyPr>
          <a:lstStyle/>
          <a:p>
            <a:pPr marL="457200" lvl="1"/>
            <a:r>
              <a:rPr lang="en-US" sz="2200" b="0" dirty="0" smtClean="0">
                <a:solidFill>
                  <a:schemeClr val="tx1"/>
                </a:solidFill>
                <a:latin typeface="+mn-lt"/>
              </a:rPr>
              <a:t>Recommend assigning the Project to Stadium Development Committee</a:t>
            </a:r>
          </a:p>
          <a:p>
            <a:pPr marL="457200" lvl="1"/>
            <a:endParaRPr lang="en-US" sz="2200" b="0" dirty="0" smtClean="0">
              <a:solidFill>
                <a:schemeClr val="tx1"/>
              </a:solidFill>
              <a:latin typeface="+mn-lt"/>
            </a:endParaRPr>
          </a:p>
          <a:p>
            <a:pPr marL="1256950" lvl="2" indent="-342900">
              <a:buFont typeface="Courier New" pitchFamily="49" charset="0"/>
              <a:buChar char="o"/>
            </a:pPr>
            <a:r>
              <a:rPr lang="en-US" sz="2200" b="0" dirty="0" smtClean="0">
                <a:solidFill>
                  <a:schemeClr val="tx1"/>
                </a:solidFill>
                <a:latin typeface="+mn-lt"/>
              </a:rPr>
              <a:t>Consultant Presentations</a:t>
            </a:r>
          </a:p>
          <a:p>
            <a:pPr marL="1085500" lvl="2" indent="-171450">
              <a:buFont typeface="Arial" panose="020B0604020202020204" pitchFamily="34" charset="0"/>
              <a:buChar char="•"/>
            </a:pPr>
            <a:endParaRPr lang="en-US" sz="2200" b="0" dirty="0">
              <a:solidFill>
                <a:schemeClr val="tx1"/>
              </a:solidFill>
              <a:latin typeface="+mn-lt"/>
            </a:endParaRPr>
          </a:p>
          <a:p>
            <a:pPr marL="1256950" lvl="2" indent="-342900">
              <a:buFont typeface="Courier New" pitchFamily="49" charset="0"/>
              <a:buChar char="o"/>
            </a:pPr>
            <a:r>
              <a:rPr lang="en-US" sz="2200" b="0" dirty="0" smtClean="0">
                <a:solidFill>
                  <a:schemeClr val="tx1"/>
                </a:solidFill>
                <a:latin typeface="+mn-lt"/>
              </a:rPr>
              <a:t>RFP/Q for Project Manager/Developer</a:t>
            </a:r>
          </a:p>
          <a:p>
            <a:pPr marL="914050" lvl="2"/>
            <a:endParaRPr lang="en-US" sz="2200" b="0" dirty="0">
              <a:solidFill>
                <a:schemeClr val="tx1"/>
              </a:solidFill>
              <a:latin typeface="+mn-lt"/>
            </a:endParaRPr>
          </a:p>
          <a:p>
            <a:pPr marL="1085500" lvl="2" indent="-171450">
              <a:buFont typeface="Arial" panose="020B0604020202020204" pitchFamily="34" charset="0"/>
              <a:buChar char="•"/>
            </a:pPr>
            <a:endParaRPr lang="en-US" sz="2200" b="0" dirty="0" smtClean="0">
              <a:solidFill>
                <a:schemeClr val="tx1"/>
              </a:solidFill>
              <a:latin typeface="+mn-lt"/>
            </a:endParaRPr>
          </a:p>
          <a:p>
            <a:pPr marL="1085500" lvl="2" indent="-171450">
              <a:buFont typeface="Arial" panose="020B0604020202020204" pitchFamily="34" charset="0"/>
              <a:buChar char="•"/>
            </a:pPr>
            <a:endParaRPr lang="en-US" sz="2200" b="0" dirty="0" smtClean="0">
              <a:solidFill>
                <a:schemeClr val="tx1"/>
              </a:solidFill>
              <a:latin typeface="+mn-lt"/>
            </a:endParaRPr>
          </a:p>
        </p:txBody>
      </p:sp>
    </p:spTree>
    <p:extLst>
      <p:ext uri="{BB962C8B-B14F-4D97-AF65-F5344CB8AC3E}">
        <p14:creationId xmlns:p14="http://schemas.microsoft.com/office/powerpoint/2010/main" val="3768500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3A7A"/>
                </a:solidFill>
              </a:rPr>
              <a:t>Questions?</a:t>
            </a:r>
            <a:endParaRPr lang="en-US" dirty="0">
              <a:solidFill>
                <a:srgbClr val="003A7A"/>
              </a:solidFill>
            </a:endParaRPr>
          </a:p>
        </p:txBody>
      </p:sp>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27290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Hotel Development</a:t>
            </a:r>
            <a:endParaRPr lang="en-US" sz="3200" dirty="0"/>
          </a:p>
        </p:txBody>
      </p:sp>
      <p:sp>
        <p:nvSpPr>
          <p:cNvPr id="4" name="Slide Number Placeholder 3"/>
          <p:cNvSpPr>
            <a:spLocks noGrp="1"/>
          </p:cNvSpPr>
          <p:nvPr>
            <p:ph type="sldNum" sz="quarter" idx="12"/>
          </p:nvPr>
        </p:nvSpPr>
        <p:spPr/>
        <p:txBody>
          <a:bodyPr/>
          <a:lstStyle/>
          <a:p>
            <a:pPr>
              <a:defRPr/>
            </a:pPr>
            <a:fld id="{1779F5E9-83E6-46F1-B074-9136909EDF5E}"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Rectangle 3"/>
          <p:cNvSpPr txBox="1">
            <a:spLocks noChangeArrowheads="1"/>
          </p:cNvSpPr>
          <p:nvPr/>
        </p:nvSpPr>
        <p:spPr bwMode="auto">
          <a:xfrm>
            <a:off x="533400" y="1752600"/>
            <a:ext cx="69723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200" dirty="0" smtClean="0"/>
              <a:t>Strategic </a:t>
            </a:r>
            <a:r>
              <a:rPr lang="en-US" sz="2200" dirty="0"/>
              <a:t>o</a:t>
            </a:r>
            <a:r>
              <a:rPr lang="en-US" sz="2200" dirty="0" smtClean="0"/>
              <a:t>pportunity  for campus development and  </a:t>
            </a:r>
            <a:r>
              <a:rPr lang="en-US" sz="2200" dirty="0"/>
              <a:t>business </a:t>
            </a:r>
            <a:r>
              <a:rPr lang="en-US" sz="2200" dirty="0" smtClean="0"/>
              <a:t>growth potential for </a:t>
            </a:r>
            <a:r>
              <a:rPr lang="en-US" sz="2200" dirty="0"/>
              <a:t>GWCCA</a:t>
            </a:r>
            <a:endParaRPr lang="en-US" sz="2200" b="1" dirty="0" smtClean="0">
              <a:solidFill>
                <a:srgbClr val="898989"/>
              </a:solidFill>
            </a:endParaRPr>
          </a:p>
        </p:txBody>
      </p:sp>
    </p:spTree>
    <p:extLst>
      <p:ext uri="{BB962C8B-B14F-4D97-AF65-F5344CB8AC3E}">
        <p14:creationId xmlns:p14="http://schemas.microsoft.com/office/powerpoint/2010/main" val="270304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b="1" dirty="0" smtClean="0"/>
              <a:t>Reasons for considering a Hotel Development</a:t>
            </a:r>
            <a:endParaRPr lang="en-US" sz="3200" b="1" dirty="0"/>
          </a:p>
        </p:txBody>
      </p:sp>
      <p:sp>
        <p:nvSpPr>
          <p:cNvPr id="4" name="Content Placeholder 3"/>
          <p:cNvSpPr>
            <a:spLocks noGrp="1"/>
          </p:cNvSpPr>
          <p:nvPr>
            <p:ph idx="1"/>
          </p:nvPr>
        </p:nvSpPr>
        <p:spPr>
          <a:xfrm>
            <a:off x="381000" y="1600200"/>
            <a:ext cx="6934200" cy="3992563"/>
          </a:xfrm>
        </p:spPr>
        <p:txBody>
          <a:bodyPr>
            <a:normAutofit fontScale="70000" lnSpcReduction="20000"/>
          </a:bodyPr>
          <a:lstStyle/>
          <a:p>
            <a:r>
              <a:rPr lang="en-US" sz="2600" dirty="0" smtClean="0"/>
              <a:t>Respond to customer preference/demands</a:t>
            </a:r>
          </a:p>
          <a:p>
            <a:pPr lvl="1"/>
            <a:r>
              <a:rPr lang="en-US" sz="2600" dirty="0" smtClean="0"/>
              <a:t>Better serve Buildings B &amp; C</a:t>
            </a:r>
          </a:p>
          <a:p>
            <a:pPr lvl="1"/>
            <a:r>
              <a:rPr lang="en-US" sz="2600" dirty="0"/>
              <a:t>To increase the occupancy of </a:t>
            </a:r>
            <a:r>
              <a:rPr lang="en-US" sz="2600" dirty="0" smtClean="0"/>
              <a:t>GWCC</a:t>
            </a:r>
          </a:p>
          <a:p>
            <a:pPr lvl="1"/>
            <a:endParaRPr lang="en-US" sz="2600" dirty="0" smtClean="0"/>
          </a:p>
          <a:p>
            <a:r>
              <a:rPr lang="en-US" sz="2600" dirty="0" smtClean="0"/>
              <a:t>Retain or enhance competitive position</a:t>
            </a:r>
          </a:p>
          <a:p>
            <a:endParaRPr lang="en-US" sz="2600" dirty="0" smtClean="0"/>
          </a:p>
          <a:p>
            <a:r>
              <a:rPr lang="en-US" sz="2600" dirty="0" smtClean="0"/>
              <a:t>Support surrounding development (</a:t>
            </a:r>
            <a:r>
              <a:rPr lang="en-US" sz="2600" dirty="0" err="1" smtClean="0"/>
              <a:t>Northside</a:t>
            </a:r>
            <a:r>
              <a:rPr lang="en-US" sz="2600" dirty="0" smtClean="0"/>
              <a:t> Drive, NSP, neighborhoods)</a:t>
            </a:r>
          </a:p>
          <a:p>
            <a:endParaRPr lang="en-US" sz="2600" dirty="0" smtClean="0"/>
          </a:p>
          <a:p>
            <a:r>
              <a:rPr lang="en-US" sz="2600" dirty="0" smtClean="0"/>
              <a:t>Provide a potential revenue stream</a:t>
            </a:r>
          </a:p>
          <a:p>
            <a:endParaRPr lang="en-US" dirty="0" smtClean="0"/>
          </a:p>
          <a:p>
            <a:pPr marL="0" indent="0">
              <a:buClrTx/>
              <a:buNone/>
            </a:pPr>
            <a:endParaRPr lang="en-US" dirty="0" smtClean="0"/>
          </a:p>
          <a:p>
            <a:pPr marL="0" indent="0">
              <a:buClrTx/>
              <a:buNone/>
            </a:pPr>
            <a:r>
              <a:rPr lang="en-US" dirty="0"/>
              <a:t>		</a:t>
            </a:r>
            <a:endParaRPr lang="en-US" dirty="0" smtClean="0"/>
          </a:p>
          <a:p>
            <a:endParaRPr lang="en-US"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4</a:t>
            </a:fld>
            <a:endParaRPr lang="en-US" dirty="0">
              <a:solidFill>
                <a:srgbClr val="8CADAE">
                  <a:shade val="75000"/>
                </a:srgbClr>
              </a:solidFill>
            </a:endParaRPr>
          </a:p>
        </p:txBody>
      </p:sp>
    </p:spTree>
    <p:extLst>
      <p:ext uri="{BB962C8B-B14F-4D97-AF65-F5344CB8AC3E}">
        <p14:creationId xmlns:p14="http://schemas.microsoft.com/office/powerpoint/2010/main" val="3334753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81000"/>
            <a:ext cx="6553200" cy="1143000"/>
          </a:xfrm>
        </p:spPr>
        <p:txBody>
          <a:bodyPr/>
          <a:lstStyle/>
          <a:p>
            <a:r>
              <a:rPr lang="en-US" sz="3200" b="1" dirty="0" smtClean="0">
                <a:solidFill>
                  <a:srgbClr val="003A7A"/>
                </a:solidFill>
              </a:rPr>
              <a:t>Local Conditions</a:t>
            </a:r>
            <a:endParaRPr lang="en-US" sz="3200" b="1" dirty="0">
              <a:solidFill>
                <a:srgbClr val="003A7A"/>
              </a:solidFill>
            </a:endParaRPr>
          </a:p>
        </p:txBody>
      </p:sp>
      <p:sp>
        <p:nvSpPr>
          <p:cNvPr id="4" name="Content Placeholder 3"/>
          <p:cNvSpPr>
            <a:spLocks noGrp="1"/>
          </p:cNvSpPr>
          <p:nvPr>
            <p:ph idx="1"/>
          </p:nvPr>
        </p:nvSpPr>
        <p:spPr>
          <a:xfrm>
            <a:off x="609600" y="1524000"/>
            <a:ext cx="6400800" cy="3611563"/>
          </a:xfrm>
        </p:spPr>
        <p:txBody>
          <a:bodyPr>
            <a:normAutofit lnSpcReduction="10000"/>
          </a:bodyPr>
          <a:lstStyle/>
          <a:p>
            <a:r>
              <a:rPr lang="en-US" sz="2200" dirty="0" smtClean="0"/>
              <a:t>Expanding meeting space to accommodate small to medium sized events.</a:t>
            </a:r>
          </a:p>
          <a:p>
            <a:endParaRPr lang="en-US" sz="2200" dirty="0" smtClean="0"/>
          </a:p>
          <a:p>
            <a:r>
              <a:rPr lang="en-US" sz="2200" dirty="0" smtClean="0"/>
              <a:t>Three major properties (downtown) have developed environmentally controlled connectors between their properties to improve their ability to enhance their group business.</a:t>
            </a:r>
          </a:p>
          <a:p>
            <a:endParaRPr lang="en-US" sz="2200" dirty="0" smtClean="0"/>
          </a:p>
          <a:p>
            <a:r>
              <a:rPr lang="en-US" sz="2200" dirty="0" smtClean="0"/>
              <a:t>Committing to fewer room blocks so they can book internal meetings.</a:t>
            </a:r>
          </a:p>
          <a:p>
            <a:endParaRPr lang="en-US" dirty="0"/>
          </a:p>
          <a:p>
            <a:endParaRPr lang="en-US" dirty="0" smtClean="0"/>
          </a:p>
          <a:p>
            <a:pPr marL="0" indent="0">
              <a:buClrTx/>
              <a:buNone/>
            </a:pPr>
            <a:endParaRPr lang="en-US" dirty="0"/>
          </a:p>
          <a:p>
            <a:endParaRPr lang="en-US"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5</a:t>
            </a:fld>
            <a:endParaRPr lang="en-US" dirty="0">
              <a:solidFill>
                <a:srgbClr val="8CADAE">
                  <a:shade val="75000"/>
                </a:srgbClr>
              </a:solidFill>
            </a:endParaRPr>
          </a:p>
        </p:txBody>
      </p:sp>
    </p:spTree>
    <p:extLst>
      <p:ext uri="{BB962C8B-B14F-4D97-AF65-F5344CB8AC3E}">
        <p14:creationId xmlns:p14="http://schemas.microsoft.com/office/powerpoint/2010/main" val="321970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457200"/>
            <a:ext cx="6553200" cy="1143000"/>
          </a:xfrm>
        </p:spPr>
        <p:txBody>
          <a:bodyPr/>
          <a:lstStyle/>
          <a:p>
            <a:r>
              <a:rPr lang="en-US" sz="3200" b="1" dirty="0" smtClean="0">
                <a:solidFill>
                  <a:srgbClr val="003A7A"/>
                </a:solidFill>
              </a:rPr>
              <a:t>Development on/around our campus</a:t>
            </a:r>
            <a:endParaRPr lang="en-US" sz="3200" b="1" dirty="0">
              <a:solidFill>
                <a:srgbClr val="003A7A"/>
              </a:solidFill>
            </a:endParaRPr>
          </a:p>
        </p:txBody>
      </p:sp>
      <p:sp>
        <p:nvSpPr>
          <p:cNvPr id="4" name="Content Placeholder 3"/>
          <p:cNvSpPr>
            <a:spLocks noGrp="1"/>
          </p:cNvSpPr>
          <p:nvPr>
            <p:ph idx="1"/>
          </p:nvPr>
        </p:nvSpPr>
        <p:spPr>
          <a:xfrm>
            <a:off x="533400" y="1828800"/>
            <a:ext cx="6400800" cy="3687763"/>
          </a:xfrm>
        </p:spPr>
        <p:txBody>
          <a:bodyPr/>
          <a:lstStyle/>
          <a:p>
            <a:pPr marL="0" indent="0">
              <a:buNone/>
            </a:pPr>
            <a:r>
              <a:rPr lang="en-US" sz="2200" dirty="0" smtClean="0"/>
              <a:t>New Attractions:</a:t>
            </a:r>
          </a:p>
          <a:p>
            <a:pPr lvl="1"/>
            <a:r>
              <a:rPr lang="en-US" sz="2200" dirty="0" smtClean="0"/>
              <a:t>College Football Hall of Fame</a:t>
            </a:r>
          </a:p>
          <a:p>
            <a:pPr lvl="1"/>
            <a:r>
              <a:rPr lang="en-US" sz="2200" dirty="0" smtClean="0"/>
              <a:t>National Center for Civil and Human Rights</a:t>
            </a:r>
          </a:p>
          <a:p>
            <a:pPr lvl="1"/>
            <a:r>
              <a:rPr lang="en-US" sz="2200" dirty="0" smtClean="0"/>
              <a:t>New Stadium Project</a:t>
            </a:r>
          </a:p>
          <a:p>
            <a:pPr lvl="1"/>
            <a:r>
              <a:rPr lang="en-US" sz="2200" dirty="0" smtClean="0"/>
              <a:t>Atlanta Streetcar</a:t>
            </a:r>
          </a:p>
          <a:p>
            <a:pPr marL="457200" lvl="1" indent="0">
              <a:buNone/>
            </a:pPr>
            <a:endParaRPr lang="en-US" sz="2200" dirty="0"/>
          </a:p>
          <a:p>
            <a:pPr marL="457200" lvl="1" indent="0">
              <a:buNone/>
            </a:pPr>
            <a:endParaRPr lang="en-US" sz="2200" dirty="0" smtClean="0"/>
          </a:p>
          <a:p>
            <a:pPr marL="0" indent="0">
              <a:buClrTx/>
              <a:buNone/>
            </a:pPr>
            <a:endParaRPr lang="en-US" sz="2200" dirty="0" smtClean="0"/>
          </a:p>
          <a:p>
            <a:endParaRPr lang="en-US" sz="2800"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6</a:t>
            </a:fld>
            <a:endParaRPr lang="en-US" dirty="0">
              <a:solidFill>
                <a:srgbClr val="8CADAE">
                  <a:shade val="75000"/>
                </a:srgbClr>
              </a:solidFill>
            </a:endParaRPr>
          </a:p>
        </p:txBody>
      </p:sp>
    </p:spTree>
    <p:extLst>
      <p:ext uri="{BB962C8B-B14F-4D97-AF65-F5344CB8AC3E}">
        <p14:creationId xmlns:p14="http://schemas.microsoft.com/office/powerpoint/2010/main" val="352339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533400"/>
            <a:ext cx="6553200" cy="1143000"/>
          </a:xfrm>
        </p:spPr>
        <p:txBody>
          <a:bodyPr/>
          <a:lstStyle/>
          <a:p>
            <a:r>
              <a:rPr lang="en-US" sz="3200" b="1" dirty="0" smtClean="0">
                <a:solidFill>
                  <a:srgbClr val="003A7A"/>
                </a:solidFill>
              </a:rPr>
              <a:t>Market/Demand Analysis</a:t>
            </a:r>
            <a:br>
              <a:rPr lang="en-US" sz="3200" b="1" dirty="0" smtClean="0">
                <a:solidFill>
                  <a:srgbClr val="003A7A"/>
                </a:solidFill>
              </a:rPr>
            </a:br>
            <a:endParaRPr lang="en-US" sz="3200" b="1" strike="sngStrike" dirty="0">
              <a:solidFill>
                <a:srgbClr val="003A7A"/>
              </a:solidFill>
            </a:endParaRPr>
          </a:p>
        </p:txBody>
      </p:sp>
      <p:sp>
        <p:nvSpPr>
          <p:cNvPr id="4" name="Content Placeholder 3"/>
          <p:cNvSpPr>
            <a:spLocks noGrp="1"/>
          </p:cNvSpPr>
          <p:nvPr>
            <p:ph idx="1"/>
          </p:nvPr>
        </p:nvSpPr>
        <p:spPr>
          <a:xfrm>
            <a:off x="609600" y="1524000"/>
            <a:ext cx="6400800" cy="3992563"/>
          </a:xfrm>
        </p:spPr>
        <p:txBody>
          <a:bodyPr/>
          <a:lstStyle/>
          <a:p>
            <a:pPr marL="0" indent="0">
              <a:buClrTx/>
              <a:buNone/>
            </a:pPr>
            <a:r>
              <a:rPr lang="en-US" sz="2200" dirty="0" smtClean="0"/>
              <a:t>Retained three consultants:</a:t>
            </a:r>
          </a:p>
          <a:p>
            <a:r>
              <a:rPr lang="en-US" sz="2200" dirty="0" smtClean="0"/>
              <a:t>HVS </a:t>
            </a:r>
            <a:r>
              <a:rPr lang="en-US" sz="2200" dirty="0"/>
              <a:t>Global Hospitality </a:t>
            </a:r>
            <a:r>
              <a:rPr lang="en-US" sz="2200" dirty="0" smtClean="0"/>
              <a:t>Services (HVS)</a:t>
            </a:r>
          </a:p>
          <a:p>
            <a:r>
              <a:rPr lang="en-US" sz="2200" dirty="0"/>
              <a:t>Jones Lang LaSalle Hotels and Hospitality </a:t>
            </a:r>
            <a:r>
              <a:rPr lang="en-US" sz="2200" dirty="0" smtClean="0"/>
              <a:t>Group (JLL)</a:t>
            </a:r>
          </a:p>
          <a:p>
            <a:r>
              <a:rPr lang="en-US" sz="2200" dirty="0" smtClean="0"/>
              <a:t>PKF Hospitality Research (PKF) </a:t>
            </a:r>
          </a:p>
          <a:p>
            <a:endParaRPr lang="en-US" sz="2200" dirty="0" smtClean="0"/>
          </a:p>
          <a:p>
            <a:pPr marL="0" indent="0">
              <a:buClrTx/>
              <a:buNone/>
            </a:pPr>
            <a:r>
              <a:rPr lang="en-US" sz="2200" b="1" dirty="0" smtClean="0"/>
              <a:t>Scope:</a:t>
            </a:r>
            <a:r>
              <a:rPr lang="en-US" sz="2200" dirty="0" smtClean="0"/>
              <a:t> Determine the feasibility of developing a convention-oriented hotel on GWCCA campus.  Recommend project scope to include number of rooms, meeting space, services, and amenities.</a:t>
            </a:r>
          </a:p>
          <a:p>
            <a:endParaRPr lang="en-US"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7</a:t>
            </a:fld>
            <a:endParaRPr lang="en-US" dirty="0">
              <a:solidFill>
                <a:srgbClr val="8CADAE">
                  <a:shade val="75000"/>
                </a:srgbClr>
              </a:solidFill>
            </a:endParaRPr>
          </a:p>
        </p:txBody>
      </p:sp>
    </p:spTree>
    <p:extLst>
      <p:ext uri="{BB962C8B-B14F-4D97-AF65-F5344CB8AC3E}">
        <p14:creationId xmlns:p14="http://schemas.microsoft.com/office/powerpoint/2010/main" val="60490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381000"/>
            <a:ext cx="6553200" cy="1143000"/>
          </a:xfrm>
        </p:spPr>
        <p:txBody>
          <a:bodyPr/>
          <a:lstStyle/>
          <a:p>
            <a:r>
              <a:rPr lang="en-US" sz="3200" b="1" dirty="0" smtClean="0">
                <a:solidFill>
                  <a:srgbClr val="003A7A"/>
                </a:solidFill>
              </a:rPr>
              <a:t>Results </a:t>
            </a:r>
            <a:endParaRPr lang="en-US" sz="3200" b="1" dirty="0">
              <a:solidFill>
                <a:srgbClr val="003A7A"/>
              </a:solidFill>
            </a:endParaRPr>
          </a:p>
        </p:txBody>
      </p:sp>
      <p:sp>
        <p:nvSpPr>
          <p:cNvPr id="4" name="Content Placeholder 3"/>
          <p:cNvSpPr>
            <a:spLocks noGrp="1"/>
          </p:cNvSpPr>
          <p:nvPr>
            <p:ph idx="1"/>
          </p:nvPr>
        </p:nvSpPr>
        <p:spPr/>
        <p:txBody>
          <a:bodyPr/>
          <a:lstStyle/>
          <a:p>
            <a:pPr marL="0" indent="0">
              <a:buClrTx/>
              <a:buNone/>
            </a:pPr>
            <a:endParaRPr lang="en-US" dirty="0" smtClean="0"/>
          </a:p>
          <a:p>
            <a:pPr marL="0" indent="0">
              <a:buClrTx/>
              <a:buNone/>
            </a:pPr>
            <a:endParaRPr lang="en-US" dirty="0"/>
          </a:p>
          <a:p>
            <a:pPr marL="0" indent="0">
              <a:buClrTx/>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DB165A02-1F26-4C58-926F-079DF2B2A805}" type="slidenum">
              <a:rPr lang="en-US" smtClean="0">
                <a:solidFill>
                  <a:srgbClr val="8CADAE">
                    <a:shade val="75000"/>
                  </a:srgbClr>
                </a:solidFill>
              </a:rPr>
              <a:pPr/>
              <a:t>8</a:t>
            </a:fld>
            <a:endParaRPr lang="en-US" dirty="0">
              <a:solidFill>
                <a:srgbClr val="8CADAE">
                  <a:shade val="75000"/>
                </a:srgb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5506761"/>
              </p:ext>
            </p:extLst>
          </p:nvPr>
        </p:nvGraphicFramePr>
        <p:xfrm>
          <a:off x="381000" y="1447800"/>
          <a:ext cx="7010400" cy="4114800"/>
        </p:xfrm>
        <a:graphic>
          <a:graphicData uri="http://schemas.openxmlformats.org/presentationml/2006/ole">
            <mc:AlternateContent xmlns:mc="http://schemas.openxmlformats.org/markup-compatibility/2006">
              <mc:Choice xmlns:v="urn:schemas-microsoft-com:vml" Requires="v">
                <p:oleObj spid="_x0000_s329741" name="Worksheet" r:id="rId5" imgW="4352916" imgH="1886026" progId="Excel.Sheet.12">
                  <p:embed/>
                </p:oleObj>
              </mc:Choice>
              <mc:Fallback>
                <p:oleObj name="Worksheet" r:id="rId5" imgW="4352916" imgH="1886026" progId="Excel.Sheet.12">
                  <p:embed/>
                  <p:pic>
                    <p:nvPicPr>
                      <p:cNvPr id="0" name=""/>
                      <p:cNvPicPr/>
                      <p:nvPr/>
                    </p:nvPicPr>
                    <p:blipFill>
                      <a:blip r:embed="rId6"/>
                      <a:stretch>
                        <a:fillRect/>
                      </a:stretch>
                    </p:blipFill>
                    <p:spPr>
                      <a:xfrm>
                        <a:off x="381000" y="1447800"/>
                        <a:ext cx="7010400" cy="4114800"/>
                      </a:xfrm>
                      <a:prstGeom prst="rect">
                        <a:avLst/>
                      </a:prstGeom>
                    </p:spPr>
                  </p:pic>
                </p:oleObj>
              </mc:Fallback>
            </mc:AlternateContent>
          </a:graphicData>
        </a:graphic>
      </p:graphicFrame>
    </p:spTree>
    <p:extLst>
      <p:ext uri="{BB962C8B-B14F-4D97-AF65-F5344CB8AC3E}">
        <p14:creationId xmlns:p14="http://schemas.microsoft.com/office/powerpoint/2010/main" val="351313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DD81EF-F477-4C23-A97B-5A3E806EF548}" type="slidenum">
              <a:rPr lang="en-US" smtClean="0">
                <a:solidFill>
                  <a:prstClr val="black">
                    <a:tint val="75000"/>
                  </a:prstClr>
                </a:solidFill>
              </a:rPr>
              <a:pPr>
                <a:defRPr/>
              </a:pPr>
              <a:t>9</a:t>
            </a:fld>
            <a:endParaRPr lang="en-US" dirty="0">
              <a:solidFill>
                <a:prstClr val="black">
                  <a:tint val="75000"/>
                </a:prstClr>
              </a:solidFill>
            </a:endParaRPr>
          </a:p>
        </p:txBody>
      </p:sp>
      <p:sp>
        <p:nvSpPr>
          <p:cNvPr id="3" name="Content Placeholder 2"/>
          <p:cNvSpPr>
            <a:spLocks noGrp="1"/>
          </p:cNvSpPr>
          <p:nvPr>
            <p:ph idx="4294967295"/>
          </p:nvPr>
        </p:nvSpPr>
        <p:spPr>
          <a:xfrm>
            <a:off x="533400" y="838200"/>
            <a:ext cx="6400800" cy="2895600"/>
          </a:xfrm>
          <a:prstGeom prst="rect">
            <a:avLst/>
          </a:prstGeom>
        </p:spPr>
        <p:txBody>
          <a:bodyPr/>
          <a:lstStyle/>
          <a:p>
            <a:endParaRPr lang="en-US" dirty="0" smtClean="0"/>
          </a:p>
          <a:p>
            <a:pPr lvl="1"/>
            <a:endParaRPr lang="en-US" sz="4400" b="1" dirty="0" smtClean="0">
              <a:solidFill>
                <a:srgbClr val="003A7A"/>
              </a:solidFill>
            </a:endParaRPr>
          </a:p>
          <a:p>
            <a:pPr marL="400050" lvl="1" indent="0">
              <a:buNone/>
            </a:pPr>
            <a:r>
              <a:rPr lang="en-US" sz="4400" b="1" dirty="0" smtClean="0">
                <a:solidFill>
                  <a:srgbClr val="003A7A"/>
                </a:solidFill>
              </a:rPr>
              <a:t>JLL Report Summary</a:t>
            </a:r>
            <a:endParaRPr lang="en-US" sz="4400" b="1" dirty="0">
              <a:solidFill>
                <a:srgbClr val="003A7A"/>
              </a:solidFill>
            </a:endParaRPr>
          </a:p>
        </p:txBody>
      </p:sp>
    </p:spTree>
    <p:extLst>
      <p:ext uri="{BB962C8B-B14F-4D97-AF65-F5344CB8AC3E}">
        <p14:creationId xmlns:p14="http://schemas.microsoft.com/office/powerpoint/2010/main" val="87598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6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27F12"/>
      </a:hlink>
      <a:folHlink>
        <a:srgbClr val="009FE1"/>
      </a:folHlink>
    </a:clrScheme>
    <a:fontScheme name="6_Custom Design">
      <a:majorFont>
        <a:latin typeface="Futur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33CCFF"/>
          </a:buClr>
          <a:buSzTx/>
          <a:buFont typeface="Wingdings" pitchFamily="2" charset="2"/>
          <a:buChar char="ü"/>
          <a:tabLst/>
          <a:defRPr kumimoji="0" lang="en-US" sz="3200" b="0" i="0" u="none" strike="noStrike" cap="none" normalizeH="0" baseline="0" smtClean="0">
            <a:ln>
              <a:noFill/>
            </a:ln>
            <a:solidFill>
              <a:schemeClr val="tx1"/>
            </a:solidFill>
            <a:effectLst/>
            <a:latin typeface="Perpetua" pitchFamily="18"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33CCFF"/>
          </a:buClr>
          <a:buSzTx/>
          <a:buFont typeface="Wingdings" pitchFamily="2" charset="2"/>
          <a:buChar char="ü"/>
          <a:tabLst/>
          <a:defRPr kumimoji="0" lang="en-US" sz="3200" b="0" i="0" u="none" strike="noStrike" cap="none" normalizeH="0" baseline="0" smtClean="0">
            <a:ln>
              <a:noFill/>
            </a:ln>
            <a:solidFill>
              <a:schemeClr val="tx1"/>
            </a:solidFill>
            <a:effectLst/>
            <a:latin typeface="Perpetua" pitchFamily="18" charset="0"/>
            <a:cs typeface="Arial"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5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5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5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5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5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6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6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6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6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3B0"/>
      </a:hlink>
      <a:folHlink>
        <a:srgbClr val="009FE1"/>
      </a:folHlink>
    </a:clrScheme>
    <a:fontScheme name="3_Custom Design">
      <a:majorFont>
        <a:latin typeface="Tahoma"/>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27F12"/>
      </a:hlink>
      <a:folHlink>
        <a:srgbClr val="009FE1"/>
      </a:folHlink>
    </a:clrScheme>
    <a:fontScheme name="8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8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8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8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
      <a:dk1>
        <a:srgbClr val="000000"/>
      </a:dk1>
      <a:lt1>
        <a:srgbClr val="FFFFFF"/>
      </a:lt1>
      <a:dk2>
        <a:srgbClr val="000000"/>
      </a:dk2>
      <a:lt2>
        <a:srgbClr val="C0C0C0"/>
      </a:lt2>
      <a:accent1>
        <a:srgbClr val="BBE0E3"/>
      </a:accent1>
      <a:accent2>
        <a:srgbClr val="00CCFF"/>
      </a:accent2>
      <a:accent3>
        <a:srgbClr val="FFFFFF"/>
      </a:accent3>
      <a:accent4>
        <a:srgbClr val="000000"/>
      </a:accent4>
      <a:accent5>
        <a:srgbClr val="DAEDEF"/>
      </a:accent5>
      <a:accent6>
        <a:srgbClr val="00B9E7"/>
      </a:accent6>
      <a:hlink>
        <a:srgbClr val="0087E2"/>
      </a:hlink>
      <a:folHlink>
        <a:srgbClr val="004C92"/>
      </a:folHlink>
    </a:clrScheme>
    <a:fontScheme name="9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9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9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9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9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9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9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27F12"/>
      </a:hlink>
      <a:folHlink>
        <a:srgbClr val="009FE1"/>
      </a:folHlink>
    </a:clrScheme>
    <a:fontScheme name="6_Custom Design">
      <a:majorFont>
        <a:latin typeface="Futur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33CCFF"/>
          </a:buClr>
          <a:buSzTx/>
          <a:buFont typeface="Wingdings" pitchFamily="2" charset="2"/>
          <a:buChar char="ü"/>
          <a:tabLst/>
          <a:defRPr kumimoji="0" lang="en-US" sz="3200" b="0" i="0" u="none" strike="noStrike" cap="none" normalizeH="0" baseline="0" smtClean="0">
            <a:ln>
              <a:noFill/>
            </a:ln>
            <a:solidFill>
              <a:schemeClr val="tx1"/>
            </a:solidFill>
            <a:effectLst/>
            <a:latin typeface="Perpetua" pitchFamily="18"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33CCFF"/>
          </a:buClr>
          <a:buSzTx/>
          <a:buFont typeface="Wingdings" pitchFamily="2" charset="2"/>
          <a:buChar char="ü"/>
          <a:tabLst/>
          <a:defRPr kumimoji="0" lang="en-US" sz="3200" b="0" i="0" u="none" strike="noStrike" cap="none" normalizeH="0" baseline="0" smtClean="0">
            <a:ln>
              <a:noFill/>
            </a:ln>
            <a:solidFill>
              <a:schemeClr val="tx1"/>
            </a:solidFill>
            <a:effectLst/>
            <a:latin typeface="Perpetua" pitchFamily="18" charset="0"/>
            <a:cs typeface="Arial"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3B0"/>
      </a:hlink>
      <a:folHlink>
        <a:srgbClr val="009FE1"/>
      </a:folHlink>
    </a:clrScheme>
    <a:fontScheme name="3_Custom Design">
      <a:majorFont>
        <a:latin typeface="Tahoma"/>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5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5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5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5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27F12"/>
      </a:hlink>
      <a:folHlink>
        <a:srgbClr val="009FE1"/>
      </a:folHlink>
    </a:clrScheme>
    <a:fontScheme name="8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8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8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8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2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2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2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2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2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2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2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2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Custom Design">
  <a:themeElements>
    <a:clrScheme name="">
      <a:dk1>
        <a:srgbClr val="000000"/>
      </a:dk1>
      <a:lt1>
        <a:srgbClr val="FFFFFF"/>
      </a:lt1>
      <a:dk2>
        <a:srgbClr val="000000"/>
      </a:dk2>
      <a:lt2>
        <a:srgbClr val="C0C0C0"/>
      </a:lt2>
      <a:accent1>
        <a:srgbClr val="BBE0E3"/>
      </a:accent1>
      <a:accent2>
        <a:srgbClr val="00CCFF"/>
      </a:accent2>
      <a:accent3>
        <a:srgbClr val="FFFFFF"/>
      </a:accent3>
      <a:accent4>
        <a:srgbClr val="000000"/>
      </a:accent4>
      <a:accent5>
        <a:srgbClr val="DAEDEF"/>
      </a:accent5>
      <a:accent6>
        <a:srgbClr val="00B9E7"/>
      </a:accent6>
      <a:hlink>
        <a:srgbClr val="0087E2"/>
      </a:hlink>
      <a:folHlink>
        <a:srgbClr val="004C92"/>
      </a:folHlink>
    </a:clrScheme>
    <a:fontScheme name="9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9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9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9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9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9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9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0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0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0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0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0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0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0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4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4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4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4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4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4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4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4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4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5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6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6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6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6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1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1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1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1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4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4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4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4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5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5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5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5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0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0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0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0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0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0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0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1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1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1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1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2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2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2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2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3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3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3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3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3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187E"/>
      </a:hlink>
      <a:folHlink>
        <a:srgbClr val="009FE1"/>
      </a:folHlink>
    </a:clrScheme>
    <a:fontScheme name="14_Custom Design">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17">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1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1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20">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2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22">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2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2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2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2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27">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Custom Design 2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1F4FB"/>
        </a:hlink>
        <a:folHlink>
          <a:srgbClr val="009FE1"/>
        </a:folHlink>
      </a:clrScheme>
      <a:clrMap bg1="lt1" tx1="dk1" bg2="lt2" tx2="dk2" accent1="accent1" accent2="accent2" accent3="accent3" accent4="accent4" accent5="accent5" accent6="accent6" hlink="hlink" folHlink="folHlink"/>
    </a:extraClrScheme>
    <a:extraClrScheme>
      <a:clrScheme name="14_Custom Design 2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FE9FB"/>
        </a:hlink>
        <a:folHlink>
          <a:srgbClr val="009FE1"/>
        </a:folHlink>
      </a:clrScheme>
      <a:clrMap bg1="lt1" tx1="dk1" bg2="lt2" tx2="dk2" accent1="accent1" accent2="accent2" accent3="accent3" accent4="accent4" accent5="accent5" accent6="accent6" hlink="hlink" folHlink="folHlink"/>
    </a:extraClrScheme>
    <a:extraClrScheme>
      <a:clrScheme name="14_Custom Design 3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78E00"/>
        </a:hlink>
        <a:folHlink>
          <a:srgbClr val="009FE1"/>
        </a:folHlink>
      </a:clrScheme>
      <a:clrMap bg1="lt1" tx1="dk1" bg2="lt2" tx2="dk2" accent1="accent1" accent2="accent2" accent3="accent3" accent4="accent4" accent5="accent5" accent6="accent6" hlink="hlink" folHlink="folHlink"/>
    </a:extraClrScheme>
    <a:extraClrScheme>
      <a:clrScheme name="14_Custom Design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6EBF6"/>
        </a:hlink>
        <a:folHlink>
          <a:srgbClr val="009FE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792"/>
    </a:hlink>
    <a:folHlink>
      <a:srgbClr val="009FE1"/>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792"/>
    </a:hlink>
    <a:folHlink>
      <a:srgbClr val="009FE1"/>
    </a:folHlink>
  </a:clrScheme>
</a:themeOverride>
</file>

<file path=docProps/app.xml><?xml version="1.0" encoding="utf-8"?>
<Properties xmlns="http://schemas.openxmlformats.org/officeDocument/2006/extended-properties" xmlns:vt="http://schemas.openxmlformats.org/officeDocument/2006/docPropsVTypes">
  <Template/>
  <TotalTime>4423</TotalTime>
  <Words>1935</Words>
  <Application>Microsoft Office PowerPoint</Application>
  <PresentationFormat>On-screen Show (4:3)</PresentationFormat>
  <Paragraphs>413</Paragraphs>
  <Slides>27</Slides>
  <Notes>27</Notes>
  <HiddenSlides>0</HiddenSlides>
  <MMClips>0</MMClips>
  <ScaleCrop>false</ScaleCrop>
  <HeadingPairs>
    <vt:vector size="6" baseType="variant">
      <vt:variant>
        <vt:lpstr>Theme</vt:lpstr>
      </vt:variant>
      <vt:variant>
        <vt:i4>25</vt:i4>
      </vt:variant>
      <vt:variant>
        <vt:lpstr>Embedded OLE Servers</vt:lpstr>
      </vt:variant>
      <vt:variant>
        <vt:i4>3</vt:i4>
      </vt:variant>
      <vt:variant>
        <vt:lpstr>Slide Titles</vt:lpstr>
      </vt:variant>
      <vt:variant>
        <vt:i4>27</vt:i4>
      </vt:variant>
    </vt:vector>
  </HeadingPairs>
  <TitlesOfParts>
    <vt:vector size="55" baseType="lpstr">
      <vt:lpstr>6_Custom Design</vt:lpstr>
      <vt:lpstr>2_Custom Design</vt:lpstr>
      <vt:lpstr>4_Custom Design</vt:lpstr>
      <vt:lpstr>5_Custom Design</vt:lpstr>
      <vt:lpstr>10_Custom Design</vt:lpstr>
      <vt:lpstr>11_Custom Design</vt:lpstr>
      <vt:lpstr>12_Custom Design</vt:lpstr>
      <vt:lpstr>13_Custom Design</vt:lpstr>
      <vt:lpstr>14_Custom Design</vt:lpstr>
      <vt:lpstr>15_Custom Design</vt:lpstr>
      <vt:lpstr>16_Custom Design</vt:lpstr>
      <vt:lpstr>3_Custom Design</vt:lpstr>
      <vt:lpstr>8_Custom Design</vt:lpstr>
      <vt:lpstr>9_Custom Design</vt:lpstr>
      <vt:lpstr>7_Custom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Worksheet</vt:lpstr>
      <vt:lpstr>PDF Document</vt:lpstr>
      <vt:lpstr>Document</vt:lpstr>
      <vt:lpstr>2013 GWCCA Planning Retreat Day Two</vt:lpstr>
      <vt:lpstr>GWCCA Opportunities</vt:lpstr>
      <vt:lpstr>Hotel Development</vt:lpstr>
      <vt:lpstr>Reasons for considering a Hotel Development</vt:lpstr>
      <vt:lpstr>Local Conditions</vt:lpstr>
      <vt:lpstr>Development on/around our campus</vt:lpstr>
      <vt:lpstr>Market/Demand Analysis </vt:lpstr>
      <vt:lpstr>Results </vt:lpstr>
      <vt:lpstr>PowerPoint Presentation</vt:lpstr>
      <vt:lpstr>JLL – Atlanta Market</vt:lpstr>
      <vt:lpstr>JLL – Conventions Market</vt:lpstr>
      <vt:lpstr>JLL – Conventions Market</vt:lpstr>
      <vt:lpstr>PowerPoint Presentation</vt:lpstr>
      <vt:lpstr>Summary - JLL</vt:lpstr>
      <vt:lpstr>HVS Report Summary</vt:lpstr>
      <vt:lpstr>HVS – Hotel Market</vt:lpstr>
      <vt:lpstr>Historical Supply &amp; Demand Trends  Local Competitive</vt:lpstr>
      <vt:lpstr>Subject Property’s Occupancy &amp; Average Rate Forecast (FY)</vt:lpstr>
      <vt:lpstr>Summary - HVS</vt:lpstr>
      <vt:lpstr>PowerPoint Presentation</vt:lpstr>
      <vt:lpstr>PKF – Atlanta Market</vt:lpstr>
      <vt:lpstr>PowerPoint Presentation</vt:lpstr>
      <vt:lpstr>PKF – Atlanta Market</vt:lpstr>
      <vt:lpstr>PKF - Summary</vt:lpstr>
      <vt:lpstr>Hotel Comparisons  Years 1 &amp; 5</vt:lpstr>
      <vt:lpstr>GWCCA Hotel Opportunity Next Steps</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3E’s of Best In Class Service</dc:title>
  <dc:creator>Pam</dc:creator>
  <cp:lastModifiedBy>Jason Kirksey</cp:lastModifiedBy>
  <cp:revision>207</cp:revision>
  <cp:lastPrinted>2012-10-25T21:16:49Z</cp:lastPrinted>
  <dcterms:created xsi:type="dcterms:W3CDTF">2012-10-24T21:57:05Z</dcterms:created>
  <dcterms:modified xsi:type="dcterms:W3CDTF">2014-06-02T19:49:38Z</dcterms:modified>
</cp:coreProperties>
</file>